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lm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lm-prm" TargetMode="External"/><Relationship Id="rId4" Type="http://schemas.openxmlformats.org/officeDocument/2006/relationships/hyperlink" Target="https://scifig.ai/go/sllm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lm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lm-prm" TargetMode="External"/><Relationship Id="rId4" Type="http://schemas.openxmlformats.org/officeDocument/2006/relationships/hyperlink" Target="https://scifig.ai/go/sllm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lm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lm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lm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lm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lm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lm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lm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lm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lm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lm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lm-prm" TargetMode="External"/><Relationship Id="rId4" Type="http://schemas.openxmlformats.org/officeDocument/2006/relationships/hyperlink" Target="https://scifig.ai/go/sllm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lm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lm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lm-prm" TargetMode="External"/><Relationship Id="rId4" Type="http://schemas.openxmlformats.org/officeDocument/2006/relationships/hyperlink" Target="https://scifig.ai/go/sllm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lm-prm" TargetMode="External"/><Relationship Id="rId4" Type="http://schemas.openxmlformats.org/officeDocument/2006/relationships/hyperlink" Target="https://scifig.ai/go/sllm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lm-prm" TargetMode="External"/><Relationship Id="rId4" Type="http://schemas.openxmlformats.org/officeDocument/2006/relationships/hyperlink" Target="https://scifig.ai/go/sllm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work is blocked, and what would unblock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everything referenced in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Who contributed what, plus funding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How long the work took, and whether it is finished.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scifig.ai/go/sllm-prm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scifig.ai/go/sllm-mor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lm-fig" TargetMode="External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lm-ico" TargetMode="External"/><Relationship Id="rId11" Type="http://schemas.openxmlformats.org/officeDocument/2006/relationships/hyperlink" Target="https://scifig.ai/go/sllm-gen" TargetMode="External"/><Relationship Id="rId1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lm-tpl" TargetMode="External"/><Relationship Id="rId9" Type="http://schemas.openxmlformats.org/officeDocument/2006/relationships/hyperlink" Target="https://scifig.ai/go/sllm-gen" TargetMode="External"/><Relationship Id="rId10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lm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6.jpg"/><Relationship Id="rId8" Type="http://schemas.openxmlformats.org/officeDocument/2006/relationships/hyperlink" Target="https://scifig.ai/go/sllm-gal" TargetMode="External"/><Relationship Id="rId9" Type="http://schemas.openxmlformats.org/officeDocument/2006/relationships/hyperlink" Target="https://scifig.ai/go/sllm-gen" TargetMode="External"/><Relationship Id="rId10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lm-fig" TargetMode="Externa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lm-fig" TargetMode="Externa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lm-fig" TargetMode="External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lm-fig" TargetMode="External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chemeClr val="accent1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Weekly Lab Meeting: Progress on the Regulator Knockout Line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Lab or group name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Date of meeting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pic>
        <p:nvPicPr>
          <p:cNvPr id="5" name="figure" descr="chart-scatter-t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the results mean for the field. For example, "This places the regulator upstream of the branch point, not downstream."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they fit — or clash — with earlier work. For example, "This disagrees with the 2024 knockout phenotype."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would raise first, raised by you.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 cell line, in vitro only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pic>
        <p:nvPicPr>
          <p:cNvPr id="5" name="figure" descr="gut-microbiota-organ-axis-lifesty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Troubleshooting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is not working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broke, and what you already tried. For example, "The assay drifts after passage 12; fresh thaws and recalibration did not fix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failure mode you suspect.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Clonal drift</a:t>
            </a:r>
            <a:r>
              <a:rPr sz="2000" b="0">
                <a:solidFill>
                  <a:srgbClr val="1A1A1A"/>
                </a:solidFill>
                <a:latin typeface="Arial"/>
              </a:rPr>
              <a:t>, not reagent variability — it tracks with passage number, not lot."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far it sets the timeline back.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would unblock it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second pair of hands for the passage-matched repeat.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 assay that does not depend on late-passage cells.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Access to the earlier frozen stock, if it still exists.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3" name="body"/>
          <p:cNvSpPr txBox="1"/>
          <p:nvPr/>
        </p:nvSpPr>
        <p:spPr>
          <a:xfrm>
            <a:off x="566928" y="1591055"/>
            <a:ext cx="1105783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Author, A. A., Author, B. B., &amp; Author, C. C.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Author, D. D., &amp; Author, E. E.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Author, F. F., et al.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4.  Author, G. G., &amp; Author, H. H. (Year). Title of the preprint. Preprint server.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5.  Author, I. I., et al. (Year). Title of the dataset [Data set]. Repository.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6.  Author, J. J., &amp; Author, K. K. (Year). Title of the chapter. In Editor (Ed.), Title of the book (pp. 000-000). Publisher.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7.  Author, L. L., et al. (Year). Title of the article. Title of the Journal, volume(issue), page range. https://doi.org/10.0000/example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6" name="closing-edge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5A5F66"/>
                </a:solidFill>
                <a:latin typeface="Arial"/>
              </a:rPr>
              <a:t>THANK YOU</a:t>
            </a:r>
          </a:p>
        </p:txBody>
      </p:sp>
      <p:sp>
        <p:nvSpPr>
          <p:cNvPr id="8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Acknowledgments</a:t>
            </a:r>
          </a:p>
        </p:txBody>
      </p:sp>
      <p:sp>
        <p:nvSpPr>
          <p:cNvPr id="9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 or department</a:t>
            </a:r>
          </a:p>
        </p:txBody>
      </p:sp>
      <p:sp>
        <p:nvSpPr>
          <p:cNvPr id="10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principal investigator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co-first author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sequencing and analysis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animal work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support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1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Collaborators and funding</a:t>
            </a:r>
          </a:p>
        </p:txBody>
      </p:sp>
      <p:sp>
        <p:nvSpPr>
          <p:cNvPr id="12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collaborating lab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statistics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clinical samples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NSF Grant No. ABC67890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3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14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team here</a:t>
            </a:r>
          </a:p>
        </p:txBody>
      </p:sp>
      <p:sp>
        <p:nvSpPr>
          <p:cNvPr id="5" name="team-photo"/>
          <p:cNvSpPr>
            <a:spLocks noGrp="1"/>
          </p:cNvSpPr>
          <p:nvPr>
            <p:ph type="pic" idx="20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5A5F66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8C1D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C1D2C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8C1D2C"/>
                </a:solidFill>
                <a:latin typeface="Arial"/>
              </a:rPr>
              <a:t>Weekly Lab Meeting: Progress on the Regulator Knockout Line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C1D2C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8C1D2C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C1D2C"/>
                </a:solidFill>
                <a:latin typeface="Arial"/>
              </a:rPr>
              <a:t>Lab or group name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8C1D2C"/>
                </a:solidFill>
                <a:latin typeface="Arial"/>
              </a:rPr>
              <a:t>Date of meeting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C1D2C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8C1D2C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8C1D2C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Molecular Biology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dna-double-helix-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single-cell-rna-sequencing-workflo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rt-qpcr-laboratory-workflo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eukaryotic-animal-cell-11-labeled-organell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gel-electrophoresis-system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gut-microbiota-organ-axis-lifestyl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Give just enough background for the audience to follow the rest. For example, "A handful of conserved pathways account for most of the decisions a cell makes."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One sentence on what is already established. For example, "Loss of their negative regulators drives chronic inflammation."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1">
                <a:solidFill>
                  <a:schemeClr val="accent1"/>
                </a:solidFill>
                <a:latin typeface="Arial"/>
              </a:rPr>
              <a:t>Highlight or bold the keywords</a:t>
            </a:r>
            <a:r>
              <a:rPr sz="2000" b="0">
                <a:solidFill>
                  <a:srgbClr val="1A1A1A"/>
                </a:solidFill>
                <a:latin typeface="Arial"/>
              </a:rPr>
              <a:t> you want remembered — two or three per slide, no more.</a:t>
            </a:r>
          </a:p>
        </p:txBody>
      </p:sp>
      <p:pic>
        <p:nvPicPr>
          <p:cNvPr id="5" name="figure" descr="dna-double-helix-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We hypothesize that [independent variable] will [expected effect] on [dependent variable] in [specific population or condition].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worked example: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loss of the negative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will sustain pathway activation in primary cells under cytokine stress."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Keep it testable, specific and falsifiable — a topic is not a hypothesis.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Study design and sample size. For example, "Three biological replicates per condition, powered to detect a 1.5-fold change."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 you chose it over the alternative.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Single-cell RNA-seq</a:t>
            </a:r>
            <a:r>
              <a:rPr sz="2000" b="0">
                <a:solidFill>
                  <a:srgbClr val="1A1A1A"/>
                </a:solidFill>
                <a:latin typeface="Arial"/>
              </a:rPr>
              <a:t> rather than bulk, because the response is expected in a minority population."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Controls and statistics. For example, "Wild-type rescue as the specificity control; significance at alpha = 0.05."</a:t>
            </a:r>
          </a:p>
        </p:txBody>
      </p:sp>
      <p:pic>
        <p:nvPicPr>
          <p:cNvPr id="5" name="figure" descr="single-cell-rna-sequencing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Experiment Timeline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Phase 1 — setup and validation. For example, "Months 1-3: line generation, guide validation, and assay calibration."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2 — main data collection. For example, "Months 4-9: full time-course across both guides, three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3 — replication and analysis. For example, "Months 10-12: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cell line</a:t>
            </a:r>
            <a:r>
              <a:rPr sz="2000" b="0">
                <a:solidFill>
                  <a:srgbClr val="1A1A1A"/>
                </a:solidFill>
                <a:latin typeface="Arial"/>
              </a:rPr>
              <a:t> and final analysis."</a:t>
            </a:r>
          </a:p>
        </p:txBody>
      </p:sp>
      <p:pic>
        <p:nvPicPr>
          <p:cNvPr id="5" name="figure" descr="rt-qpcr-laboratory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pic>
        <p:nvPicPr>
          <p:cNvPr id="5" name="figure" descr="chart-bar-te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Lab Meeting (Minimal) | SciFig AI</dc:title>
  <dc:subject>Scientific research presentation template</dc:subject>
  <dc:creator>SciFig AI</dc:creator>
  <cp:keywords>lab meeting presentation template, lab meeting slides, research group meeting template, weekly lab update slides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