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lb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lb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lb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lb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lb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lb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lb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lb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lb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lb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lb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lb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lb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lb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lb-prm" TargetMode="External"/><Relationship Id="rId4" Type="http://schemas.openxmlformats.org/officeDocument/2006/relationships/hyperlink" Target="https://scifig.ai/go/sllb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lb-fig" TargetMode="Externa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lb-ico" TargetMode="External"/><Relationship Id="rId11" Type="http://schemas.openxmlformats.org/officeDocument/2006/relationships/hyperlink" Target="https://scifig.ai/go/sllb-gen" TargetMode="External"/><Relationship Id="rId1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lb-tpl" TargetMode="External"/><Relationship Id="rId9" Type="http://schemas.openxmlformats.org/officeDocument/2006/relationships/hyperlink" Target="https://scifig.ai/go/sllb-gen" TargetMode="External"/><Relationship Id="rId10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lb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6.jpg"/><Relationship Id="rId8" Type="http://schemas.openxmlformats.org/officeDocument/2006/relationships/hyperlink" Target="https://scifig.ai/go/sllb-gal" TargetMode="External"/><Relationship Id="rId9" Type="http://schemas.openxmlformats.org/officeDocument/2006/relationships/hyperlink" Target="https://scifig.ai/go/sllb-gen" TargetMode="External"/><Relationship Id="rId10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lb-fig" TargetMode="Externa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lb-fig" TargetMode="Externa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lb-fig" TargetMode="External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lb-fig" TargetMode="External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Weekly Lab Meeting: Progress on the Regulator Knockout Line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Lab or group name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meeting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scatter-t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the results mean for the field. For example, "This places the regulator upstream of the branch point, not downstream."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they fit — or clash — with earlier work. For example, "This disagrees with the 2024 knockout phenotype."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would raise first, raised by you.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cell line, in vitro only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gut-microbiota-organ-axis-lifesty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6" name="closing-band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8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Acknowledgments</a:t>
            </a:r>
          </a:p>
        </p:txBody>
      </p:sp>
      <p:sp>
        <p:nvSpPr>
          <p:cNvPr id="9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0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1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2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3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14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5" name="team-photo"/>
          <p:cNvSpPr>
            <a:spLocks noGrp="1"/>
          </p:cNvSpPr>
          <p:nvPr>
            <p:ph type="pic" idx="20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8C1D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rgbClr val="691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Weekly Lab Meeting: Progress on the Regulator Knockout Line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Lab or group name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meeting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C1D2C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8C1D2C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8C1D2C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Molecular Biology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dna-double-helix-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single-cell-rna-sequencing-workflo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rt-qpcr-laboratory-workflo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eukaryotic-animal-cell-11-labeled-organell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gel-electrophoresis-system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gut-microbiota-organ-axis-lifestyl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Give just enough background for the audience to follow the rest. For example, "A handful of conserved pathways account for most of the decisions a cell makes."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One sentence on what is already established. For example, "Loss of their negative regulators drives chronic inflammation."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Highlight or bold the keywords</a:t>
            </a:r>
            <a:r>
              <a:rPr sz="2000" b="0">
                <a:solidFill>
                  <a:srgbClr val="1A1A1A"/>
                </a:solidFill>
                <a:latin typeface="Arial"/>
              </a:rPr>
              <a:t> you want remembered — two or three per slide, no more.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dna-double-helix-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We hypothesize that [independent variable] will [expected effect] on [dependent variable] in [specific population or condition].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worked example: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loss of the negative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will sustain pathway activation in primary cells under cytokine stress."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 — a topic is not a hypothesis.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Study design and sample size. For example, "Three biological replicates per condition, powered to detect a 1.5-fold change."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 you chose it over the alternative.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Single-cell RNA-seq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bulk, because the response is expected in a minority population."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"Wild-type rescue as the specificity control; significance at alpha = 0.05."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single-cell-rna-sequencing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bar-t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Lab Meeting (Bold) | SciFig AI</dc:title>
  <dc:subject>Scientific research presentation template</dc:subject>
  <dc:creator>SciFig AI</dc:creator>
  <cp:keywords>lab meeting presentation template, lab meeting slides, research group meeting template, weekly lab update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