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bb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bb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bb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bb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bb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bb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bb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bb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bb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bb-mor" TargetMode="Externa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hyperlink" Target="https://scifig.ai/go/slbb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bb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bb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bb-prm" TargetMode="External"/><Relationship Id="rId4" Type="http://schemas.openxmlformats.org/officeDocument/2006/relationships/hyperlink" Target="https://scifig.ai/go/slbb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bb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bb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bb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bb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Funding, conflicts, ethics approval, and data availability.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scifig.ai/go/slbb-prm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scifig.ai/go/slbb-mor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bb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bb-fig" TargetMode="Externa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bb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bb-qrs" TargetMode="Externa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bb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bb-ico" TargetMode="External"/><Relationship Id="rId11" Type="http://schemas.openxmlformats.org/officeDocument/2006/relationships/hyperlink" Target="https://scifig.ai/go/slbb-gen" TargetMode="External"/><Relationship Id="rId1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bb-tpl" TargetMode="External"/><Relationship Id="rId9" Type="http://schemas.openxmlformats.org/officeDocument/2006/relationships/hyperlink" Target="https://scifig.ai/go/slbb-gen" TargetMode="External"/><Relationship Id="rId10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6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hyperlink" Target="https://scifig.ai/go/slbb-gal" TargetMode="External"/><Relationship Id="rId9" Type="http://schemas.openxmlformats.org/officeDocument/2006/relationships/hyperlink" Target="https://scifig.ai/go/slbb-gen" TargetMode="External"/><Relationship Id="rId10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bb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bb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Conference Presentation for Cell Signaling and Molecular Biology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conference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Design and sample size. For example, "CRISPR-Cas9 knockout in a stable line, two independent guides, three biological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Wild-type rescue</a:t>
            </a:r>
            <a:r>
              <a:rPr sz="2000" b="0">
                <a:solidFill>
                  <a:srgbClr val="1A1A1A"/>
                </a:solidFill>
                <a:latin typeface="Arial"/>
              </a:rPr>
              <a:t> as the specificity control — a single-guide knockout alone cannot rule out off-target effects."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Readout and statistics. For example, "Immunoblot, qPCR and single-cell RNA-seq; significance at alpha = 0.05."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rispr-cas9-gene-editing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bar-crim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scatter-crim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"This places the regulator upstream of the branch point in the known pathway map."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disagrees with the published knockout phenotype, which was measured in a different cell background."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cell line, in vitro only</a:t>
            </a:r>
            <a:r>
              <a:rPr sz="2000" b="0">
                <a:solidFill>
                  <a:srgbClr val="1A1A1A"/>
                </a:solidFill>
                <a:latin typeface="Arial"/>
              </a:rPr>
              <a:t> — no primary tissue yet."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ferroptosis-cell-death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band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paper, preprint, dataset or lab page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36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rgbClr val="1428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Conference Presentation for Cell Signaling and Molecular Biology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conference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B365D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B365D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B365D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Cell Signaling and Pathway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jak-stat-signaling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crispr-cas9-gene-editing-mechani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ferroptosis-cell-death-pathwa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mitochondrial-electron-transport-chai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insulin-signaling-pathway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photosynthesis-light-reactions-z-schem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Funding and Disclosures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Funding sources</a:t>
            </a:r>
            <a:r>
              <a:rPr sz="2000" b="0">
                <a:solidFill>
                  <a:srgbClr val="1A1A1A"/>
                </a:solidFill>
                <a:latin typeface="Arial"/>
              </a:rPr>
              <a:t> — National Institutes of Health (NIH), Grant No. XYZ12345; National Science Foundation (NSF), Grant No. ABC67890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Conflicts of interest</a:t>
            </a:r>
            <a:r>
              <a:rPr sz="2000" b="0">
                <a:solidFill>
                  <a:srgbClr val="1A1A1A"/>
                </a:solidFill>
                <a:latin typeface="Arial"/>
              </a:rPr>
              <a:t> — Dr. A. Researcher holds a patent related to the work presented. No other conflicts of interest to declare.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Ethics approval</a:t>
            </a:r>
            <a:r>
              <a:rPr sz="2000" b="0">
                <a:solidFill>
                  <a:srgbClr val="1A1A1A"/>
                </a:solidFill>
                <a:latin typeface="Arial"/>
              </a:rPr>
              <a:t> — Human studies approved by the Example University IRB, Protocol 2026-XYZ; animal studies by the IACUC, Protocol 2026-ABC.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Data availability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Sequencing data deposited under accession GSE000000; analysis code archived at doi.org/10.0000/example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Signaling pathways translate extracellular cues into transcriptional programs, and a handful of them account for most of the decisions a cell makes.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</a:t>
            </a:r>
            <a:r>
              <a:rPr sz="2000" b="1">
                <a:solidFill>
                  <a:schemeClr val="accent1"/>
                </a:solidFill>
                <a:latin typeface="Arial"/>
              </a:rPr>
              <a:t>JAK-STAT axis</a:t>
            </a:r>
            <a:r>
              <a:rPr sz="2000" b="0">
                <a:solidFill>
                  <a:srgbClr val="1A1A1A"/>
                </a:solidFill>
                <a:latin typeface="Arial"/>
              </a:rPr>
              <a:t> is central to cytokine response and cell fate, and its dysregulation is implicated in both inflammation and malignancy.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only the background needed to follow what comes next.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jak-stat-signaling-path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the effect is driven by the receptor itself or by the adaptor it recruits."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the gap has persisted. For example, "The two have never been separable in a live-cell assay."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would change. For example, "It would tell us </a:t>
            </a:r>
            <a:r>
              <a:rPr sz="2000" b="1">
                <a:solidFill>
                  <a:schemeClr val="accent1"/>
                </a:solidFill>
                <a:latin typeface="Arial"/>
              </a:rPr>
              <a:t>which of the two is the druggable node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the two contributions be separated in a living cell?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the effect survive when the adaptor alone is removed?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Which of the two tracks with the phenotype across conditions?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We hypothesize that loss of the pathway's negative regulator sustains STAT activation and drives the observed phenotype.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Testable by rescuing the regulator and measuring pathway output.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Biology (Bold) | SciFig AI</dc:title>
  <dc:subject>Scientific research presentation template</dc:subject>
  <dc:creator>SciFig AI</dc:creator>
  <cp:keywords>biology presentation template, biology slides template, cell biology powerpoint template, life science presentation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