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sp-nte" TargetMode="External"/><Relationship Id="rId4" Type="http://schemas.openxmlformats.org/officeDocument/2006/relationships/hyperlink" Target="https://scifig.ai/go/a2psp-all" TargetMode="External"/><Relationship Id="rId5" Type="http://schemas.openxmlformats.org/officeDocument/2006/relationships/hyperlink" Target="https://scifig.ai/go/a2p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sp-nte" TargetMode="External"/><Relationship Id="rId4" Type="http://schemas.openxmlformats.org/officeDocument/2006/relationships/hyperlink" Target="https://scifig.ai/go/a2psp-all" TargetMode="External"/><Relationship Id="rId5" Type="http://schemas.openxmlformats.org/officeDocument/2006/relationships/hyperlink" Target="https://scifig.ai/go/a2p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7"/>
            </a:lvl1pPr>
            <a:lvl2pPr marL="457200" indent="0">
              <a:buNone/>
              <a:defRPr sz="1387"/>
            </a:lvl2pPr>
            <a:lvl3pPr marL="914400" indent="0">
              <a:buNone/>
              <a:defRPr sz="1387"/>
            </a:lvl3pPr>
            <a:lvl4pPr marL="1371600" indent="0">
              <a:buNone/>
              <a:defRPr sz="1387"/>
            </a:lvl4pPr>
            <a:lvl5pPr marL="1828800" indent="0">
              <a:buNone/>
              <a:defRPr sz="1387"/>
            </a:lvl5pPr>
            <a:lvl6pPr marL="2286000" indent="0">
              <a:buNone/>
              <a:defRPr sz="1387"/>
            </a:lvl6pPr>
            <a:lvl7pPr marL="2743200" indent="0">
              <a:buNone/>
              <a:defRPr sz="1387"/>
            </a:lvl7pPr>
            <a:lvl8pPr marL="3200400" indent="0">
              <a:buNone/>
              <a:defRPr sz="1387"/>
            </a:lvl8pPr>
            <a:lvl9pPr marL="3657600" indent="0">
              <a:buNone/>
              <a:defRPr sz="13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sp-all" TargetMode="External"/><Relationship Id="rId3" Type="http://schemas.openxmlformats.org/officeDocument/2006/relationships/hyperlink" Target="https://scifig.ai/go/a2p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sp-ftr" TargetMode="External"/><Relationship Id="rId3" Type="http://schemas.openxmlformats.org/officeDocument/2006/relationships/hyperlink" Target="https://scifig.ai/go/a2psp-fig" TargetMode="External"/><Relationship Id="rId4" Type="http://schemas.openxmlformats.org/officeDocument/2006/relationships/hyperlink" Target="https://scifig.ai/go/a2p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71954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2929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1050569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1512417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18275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18275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18275" y="11654775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18275" y="12144132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4930536" y="2797561"/>
            <a:ext cx="5263103" cy="26550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5088429" y="3275464"/>
            <a:ext cx="4947317" cy="16992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4930536" y="5637884"/>
            <a:ext cx="5263103" cy="1485980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5700622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5046324" y="6189978"/>
            <a:ext cx="503152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6390740"/>
            <a:ext cx="5031526" cy="494695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11384005"/>
            <a:ext cx="5031526" cy="39125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5046324" y="15372043"/>
            <a:ext cx="5031526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6142618"/>
            <a:ext cx="2463658" cy="148301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5046324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614192" y="16142618"/>
            <a:ext cx="2463658" cy="148301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7614192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0645494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54880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48" name="sec-conclu-rule"/>
          <p:cNvSpPr/>
          <p:nvPr/>
        </p:nvSpPr>
        <p:spPr>
          <a:xfrm>
            <a:off x="10645494" y="9038159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9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0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26708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2" name="sec-refere-rule"/>
          <p:cNvSpPr/>
          <p:nvPr/>
        </p:nvSpPr>
        <p:spPr>
          <a:xfrm>
            <a:off x="10645494" y="14916064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3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33762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5" name="sec-acknow-rule"/>
          <p:cNvSpPr/>
          <p:nvPr/>
        </p:nvSpPr>
        <p:spPr>
          <a:xfrm>
            <a:off x="10645494" y="18261949"/>
            <a:ext cx="3860406" cy="45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6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