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15124176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psg-nte" TargetMode="External"/><Relationship Id="rId4" Type="http://schemas.openxmlformats.org/officeDocument/2006/relationships/hyperlink" Target="https://scifig.ai/go/a2psg-all" TargetMode="External"/><Relationship Id="rId5" Type="http://schemas.openxmlformats.org/officeDocument/2006/relationships/hyperlink" Target="https://scifig.ai/go/a2ps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psg-nte" TargetMode="External"/><Relationship Id="rId4" Type="http://schemas.openxmlformats.org/officeDocument/2006/relationships/hyperlink" Target="https://scifig.ai/go/a2psg-all" TargetMode="External"/><Relationship Id="rId5" Type="http://schemas.openxmlformats.org/officeDocument/2006/relationships/hyperlink" Target="https://scifig.ai/go/a2ps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scifig.ai/go/a2psg-nte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scifig.ai/go/a2psg-all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scifig.ai/go/a2psg-clr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scifig.ai/go/a2psg-nte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scifig.ai/go/a2psg-all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scifig.ai/go/a2psg-clr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87"/>
            </a:lvl1pPr>
            <a:lvl2pPr marL="457200" indent="0">
              <a:buNone/>
              <a:defRPr sz="1387"/>
            </a:lvl2pPr>
            <a:lvl3pPr marL="914400" indent="0">
              <a:buNone/>
              <a:defRPr sz="1387"/>
            </a:lvl3pPr>
            <a:lvl4pPr marL="1371600" indent="0">
              <a:buNone/>
              <a:defRPr sz="1387"/>
            </a:lvl4pPr>
            <a:lvl5pPr marL="1828800" indent="0">
              <a:buNone/>
              <a:defRPr sz="1387"/>
            </a:lvl5pPr>
            <a:lvl6pPr marL="2286000" indent="0">
              <a:buNone/>
              <a:defRPr sz="1387"/>
            </a:lvl6pPr>
            <a:lvl7pPr marL="2743200" indent="0">
              <a:buNone/>
              <a:defRPr sz="1387"/>
            </a:lvl7pPr>
            <a:lvl8pPr marL="3200400" indent="0">
              <a:buNone/>
              <a:defRPr sz="1387"/>
            </a:lvl8pPr>
            <a:lvl9pPr marL="3657600" indent="0">
              <a:buNone/>
              <a:defRPr sz="138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psg-all" TargetMode="External"/><Relationship Id="rId3" Type="http://schemas.openxmlformats.org/officeDocument/2006/relationships/hyperlink" Target="https://scifig.ai/go/a2ps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ps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psg-ftr" TargetMode="External"/><Relationship Id="rId3" Type="http://schemas.openxmlformats.org/officeDocument/2006/relationships/hyperlink" Target="https://scifig.ai/go/a2psg-fig" TargetMode="External"/><Relationship Id="rId4" Type="http://schemas.openxmlformats.org/officeDocument/2006/relationships/hyperlink" Target="https://scifig.ai/go/a2ps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15124176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615969"/>
            <a:ext cx="1406530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416069"/>
            <a:ext cx="14065300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420 × 594 mm  ·  16.54 × 23.39 in  ·  Spotlight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3951488"/>
            <a:ext cx="6820875" cy="82743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2272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272" y="4757596"/>
            <a:ext cx="6275205" cy="71954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7773863" y="3951488"/>
            <a:ext cx="6820875" cy="82743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046698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698" y="4757596"/>
            <a:ext cx="6275205" cy="62929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8046698" y="11050569"/>
            <a:ext cx="6275205" cy="9024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090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12649416"/>
            <a:ext cx="6820875" cy="686881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02272" y="12922251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272" y="13455524"/>
            <a:ext cx="6275205" cy="57898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7773863" y="12649416"/>
            <a:ext cx="6820875" cy="686881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046698" y="12922251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698" y="13455524"/>
            <a:ext cx="6275205" cy="57898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9935145"/>
            <a:ext cx="1406530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9589705"/>
            <a:ext cx="1406530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381051"/>
            <a:ext cx="15124176" cy="12531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056478" y="266700"/>
            <a:ext cx="1164414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056478" y="1134316"/>
            <a:ext cx="1164414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056478" y="1750531"/>
            <a:ext cx="1164414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529437" y="2797561"/>
            <a:ext cx="4038081" cy="860917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618275" y="2860299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618275" y="3349655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18275" y="3550417"/>
            <a:ext cx="3860406" cy="4350851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1524" y="7990106"/>
            <a:ext cx="2933908" cy="1951049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081524" y="9985164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529437" y="11592037"/>
            <a:ext cx="4038081" cy="890565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618275" y="11654775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618275" y="12144132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18275" y="12344893"/>
            <a:ext cx="3860406" cy="464733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081524" y="17081065"/>
            <a:ext cx="2933908" cy="1951049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081524" y="19076123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4930536" y="2797561"/>
            <a:ext cx="5263103" cy="265501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5088429" y="3275464"/>
            <a:ext cx="4947317" cy="16992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392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4930536" y="5637884"/>
            <a:ext cx="5263103" cy="1485980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5046324" y="5700622"/>
            <a:ext cx="503152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5046324" y="6189978"/>
            <a:ext cx="503152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5046324" y="6390740"/>
            <a:ext cx="5031526" cy="4946950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5046324" y="11384005"/>
            <a:ext cx="5031526" cy="3912565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5046324" y="15372043"/>
            <a:ext cx="5031526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5046324" y="16142618"/>
            <a:ext cx="2463658" cy="1483012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5046324" y="17662586"/>
            <a:ext cx="246365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7614192" y="16142618"/>
            <a:ext cx="2463658" cy="1483012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7614192" y="17662586"/>
            <a:ext cx="246365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5046324" y="19064791"/>
            <a:ext cx="5031526" cy="131711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0556656" y="2797561"/>
            <a:ext cx="4038081" cy="55032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0645494" y="2860299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10645494" y="3349655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0645494" y="3550417"/>
            <a:ext cx="3860406" cy="4661507"/>
          </a:xfrm>
        </p:spPr>
        <p:txBody>
          <a:bodyPr/>
          <a:lstStyle/>
          <a:p/>
        </p:txBody>
      </p:sp>
      <p:sp>
        <p:nvSpPr>
          <p:cNvPr id="46" name="sec-conclu"/>
          <p:cNvSpPr/>
          <p:nvPr/>
        </p:nvSpPr>
        <p:spPr>
          <a:xfrm>
            <a:off x="10556656" y="8486065"/>
            <a:ext cx="4038081" cy="56926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conclu-title"/>
          <p:cNvSpPr txBox="1"/>
          <p:nvPr/>
        </p:nvSpPr>
        <p:spPr>
          <a:xfrm>
            <a:off x="10645494" y="8548803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48" name="sec-conclu-rule"/>
          <p:cNvSpPr/>
          <p:nvPr/>
        </p:nvSpPr>
        <p:spPr>
          <a:xfrm>
            <a:off x="10645494" y="9038159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0645494" y="9238921"/>
            <a:ext cx="3860406" cy="14342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1108743" y="10762039"/>
            <a:ext cx="2933908" cy="1951049"/>
          </a:xfrm>
        </p:spPr>
        <p:txBody>
          <a:bodyPr/>
          <a:p/>
        </p:txBody>
      </p:sp>
      <p:sp>
        <p:nvSpPr>
          <p:cNvPr id="49" name="fig-6-caption"/>
          <p:cNvSpPr txBox="1"/>
          <p:nvPr/>
        </p:nvSpPr>
        <p:spPr>
          <a:xfrm>
            <a:off x="11108743" y="12757097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0" name="sec-refere"/>
          <p:cNvSpPr/>
          <p:nvPr/>
        </p:nvSpPr>
        <p:spPr>
          <a:xfrm>
            <a:off x="10556656" y="14363970"/>
            <a:ext cx="4038081" cy="322959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10645494" y="14426708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2" name="sec-refere-rule"/>
          <p:cNvSpPr/>
          <p:nvPr/>
        </p:nvSpPr>
        <p:spPr>
          <a:xfrm>
            <a:off x="10645494" y="14916064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0645494" y="15116826"/>
            <a:ext cx="3860406" cy="2387899"/>
          </a:xfrm>
        </p:spPr>
        <p:txBody>
          <a:bodyPr/>
          <a:lstStyle/>
          <a:p/>
        </p:txBody>
      </p:sp>
      <p:sp>
        <p:nvSpPr>
          <p:cNvPr id="53" name="sec-acknow"/>
          <p:cNvSpPr/>
          <p:nvPr/>
        </p:nvSpPr>
        <p:spPr>
          <a:xfrm>
            <a:off x="10556656" y="17778866"/>
            <a:ext cx="4038081" cy="271882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0645494" y="17833762"/>
            <a:ext cx="3860406" cy="3842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75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5" name="sec-acknow-rule"/>
          <p:cNvSpPr/>
          <p:nvPr/>
        </p:nvSpPr>
        <p:spPr>
          <a:xfrm>
            <a:off x="10645494" y="18261949"/>
            <a:ext cx="3860406" cy="457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0645494" y="18437615"/>
            <a:ext cx="3372091" cy="143319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4070888" y="18464266"/>
            <a:ext cx="435012" cy="435012"/>
          </a:xfrm>
        </p:spPr>
        <p:txBody>
          <a:bodyPr/>
          <a:p/>
        </p:txBody>
      </p:sp>
      <p:sp>
        <p:nvSpPr>
          <p:cNvPr id="56" name="qr-slot-hint"/>
          <p:cNvSpPr txBox="1"/>
          <p:nvPr/>
        </p:nvSpPr>
        <p:spPr>
          <a:xfrm>
            <a:off x="10645494" y="19913858"/>
            <a:ext cx="3860406" cy="4842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793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Portrait Spotlight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