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qt-nte" TargetMode="External"/><Relationship Id="rId4" Type="http://schemas.openxmlformats.org/officeDocument/2006/relationships/hyperlink" Target="https://scifig.ai/go/a2pqt-all" TargetMode="External"/><Relationship Id="rId5" Type="http://schemas.openxmlformats.org/officeDocument/2006/relationships/hyperlink" Target="https://scifig.ai/go/a2pq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qt-nte" TargetMode="External"/><Relationship Id="rId4" Type="http://schemas.openxmlformats.org/officeDocument/2006/relationships/hyperlink" Target="https://scifig.ai/go/a2pqt-all" TargetMode="External"/><Relationship Id="rId5" Type="http://schemas.openxmlformats.org/officeDocument/2006/relationships/hyperlink" Target="https://scifig.ai/go/a2pq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qt-all" TargetMode="External"/><Relationship Id="rId3" Type="http://schemas.openxmlformats.org/officeDocument/2006/relationships/hyperlink" Target="https://scifig.ai/go/a2pq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q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qt-ftr" TargetMode="External"/><Relationship Id="rId3" Type="http://schemas.openxmlformats.org/officeDocument/2006/relationships/hyperlink" Target="https://scifig.ai/go/a2pqt-fig" TargetMode="External"/><Relationship Id="rId4" Type="http://schemas.openxmlformats.org/officeDocument/2006/relationships/hyperlink" Target="https://scifig.ai/go/a2pq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Four Column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3244062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0080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00806" y="3550417"/>
            <a:ext cx="3101323" cy="198030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6005" y="5602091"/>
            <a:ext cx="2170926" cy="17768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66005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413651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4136516" y="2797561"/>
            <a:ext cx="3244062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420788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4207886" y="3550417"/>
            <a:ext cx="3101323" cy="19803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4673084" y="5602091"/>
            <a:ext cx="2170926" cy="17768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4673084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774359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7743596" y="2797561"/>
            <a:ext cx="3244062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781496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814965" y="3550417"/>
            <a:ext cx="3101323" cy="5193819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1350675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1350675" y="2797561"/>
            <a:ext cx="3244062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142204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1422045" y="3550417"/>
            <a:ext cx="3101323" cy="5193819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9000909"/>
            <a:ext cx="14065300" cy="81254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9000909"/>
            <a:ext cx="1406530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838874" y="9126385"/>
            <a:ext cx="1344642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838874" y="9753765"/>
            <a:ext cx="13446427" cy="359320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95620" y="13470746"/>
            <a:ext cx="2517371" cy="1360741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838874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104978" y="13470746"/>
            <a:ext cx="2517371" cy="1360741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3948231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214335" y="13470746"/>
            <a:ext cx="2517371" cy="1360741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7057589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323693" y="13470746"/>
            <a:ext cx="2517371" cy="1360741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0166947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838874" y="16377891"/>
            <a:ext cx="13446427" cy="439037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529437" y="17311669"/>
            <a:ext cx="72175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7311669"/>
            <a:ext cx="7217598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688224" y="17437145"/>
            <a:ext cx="690002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688224" y="18064525"/>
            <a:ext cx="6900024" cy="227438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7932339" y="17311669"/>
            <a:ext cx="66623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7932339" y="17311669"/>
            <a:ext cx="6662398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8078912" y="17437145"/>
            <a:ext cx="636925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8078912" y="18064525"/>
            <a:ext cx="5771545" cy="172546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3938401" y="18108497"/>
            <a:ext cx="509763" cy="509763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8078912" y="19834876"/>
            <a:ext cx="6369253" cy="5050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