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15124176" cy="2138781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2pcn-nte" TargetMode="External"/><Relationship Id="rId4" Type="http://schemas.openxmlformats.org/officeDocument/2006/relationships/hyperlink" Target="https://scifig.ai/go/a2pcn-all" TargetMode="External"/><Relationship Id="rId5" Type="http://schemas.openxmlformats.org/officeDocument/2006/relationships/hyperlink" Target="https://scifig.ai/go/a2pcn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2pcn-nte" TargetMode="External"/><Relationship Id="rId4" Type="http://schemas.openxmlformats.org/officeDocument/2006/relationships/hyperlink" Target="https://scifig.ai/go/a2pcn-all" TargetMode="External"/><Relationship Id="rId5" Type="http://schemas.openxmlformats.org/officeDocument/2006/relationships/hyperlink" Target="https://scifig.ai/go/a2pcn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Portrait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scifig.ai/go/a2pcn-nte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scifig.ai/go/a2pcn-all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scifig.ai/go/a2pcn-clr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Portrait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scifig.ai/go/a2pcn-nte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scifig.ai/go/a2pcn-all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scifig.ai/go/a2pcn-clr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9"/>
            </a:lvl1pPr>
            <a:lvl2pPr marL="457200" indent="0">
              <a:buNone/>
              <a:defRPr sz="809"/>
            </a:lvl2pPr>
            <a:lvl3pPr marL="914400" indent="0">
              <a:buNone/>
              <a:defRPr sz="809"/>
            </a:lvl3pPr>
            <a:lvl4pPr marL="1371600" indent="0">
              <a:buNone/>
              <a:defRPr sz="809"/>
            </a:lvl4pPr>
            <a:lvl5pPr marL="1828800" indent="0">
              <a:buNone/>
              <a:defRPr sz="809"/>
            </a:lvl5pPr>
            <a:lvl6pPr marL="2286000" indent="0">
              <a:buNone/>
              <a:defRPr sz="809"/>
            </a:lvl6pPr>
            <a:lvl7pPr marL="2743200" indent="0">
              <a:buNone/>
              <a:defRPr sz="809"/>
            </a:lvl7pPr>
            <a:lvl8pPr marL="3200400" indent="0">
              <a:buNone/>
              <a:defRPr sz="809"/>
            </a:lvl8pPr>
            <a:lvl9pPr marL="3657600" indent="0">
              <a:buNone/>
              <a:defRPr sz="809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9"/>
            </a:lvl1pPr>
            <a:lvl2pPr marL="457200" indent="0">
              <a:buNone/>
              <a:defRPr sz="809"/>
            </a:lvl2pPr>
            <a:lvl3pPr marL="914400" indent="0">
              <a:buNone/>
              <a:defRPr sz="809"/>
            </a:lvl3pPr>
            <a:lvl4pPr marL="1371600" indent="0">
              <a:buNone/>
              <a:defRPr sz="809"/>
            </a:lvl4pPr>
            <a:lvl5pPr marL="1828800" indent="0">
              <a:buNone/>
              <a:defRPr sz="809"/>
            </a:lvl5pPr>
            <a:lvl6pPr marL="2286000" indent="0">
              <a:buNone/>
              <a:defRPr sz="809"/>
            </a:lvl6pPr>
            <a:lvl7pPr marL="2743200" indent="0">
              <a:buNone/>
              <a:defRPr sz="809"/>
            </a:lvl7pPr>
            <a:lvl8pPr marL="3200400" indent="0">
              <a:buNone/>
              <a:defRPr sz="809"/>
            </a:lvl8pPr>
            <a:lvl9pPr marL="3657600" indent="0">
              <a:buNone/>
              <a:defRPr sz="809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09"/>
            </a:lvl1pPr>
            <a:lvl2pPr marL="457200" indent="0">
              <a:buNone/>
              <a:defRPr sz="1109"/>
            </a:lvl2pPr>
            <a:lvl3pPr marL="914400" indent="0">
              <a:buNone/>
              <a:defRPr sz="1109"/>
            </a:lvl3pPr>
            <a:lvl4pPr marL="1371600" indent="0">
              <a:buNone/>
              <a:defRPr sz="1109"/>
            </a:lvl4pPr>
            <a:lvl5pPr marL="1828800" indent="0">
              <a:buNone/>
              <a:defRPr sz="1109"/>
            </a:lvl5pPr>
            <a:lvl6pPr marL="2286000" indent="0">
              <a:buNone/>
              <a:defRPr sz="1109"/>
            </a:lvl6pPr>
            <a:lvl7pPr marL="2743200" indent="0">
              <a:buNone/>
              <a:defRPr sz="1109"/>
            </a:lvl7pPr>
            <a:lvl8pPr marL="3200400" indent="0">
              <a:buNone/>
              <a:defRPr sz="1109"/>
            </a:lvl8pPr>
            <a:lvl9pPr marL="3657600" indent="0">
              <a:buNone/>
              <a:defRPr sz="1109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09"/>
            </a:lvl1pPr>
            <a:lvl2pPr marL="457200" indent="0">
              <a:buNone/>
              <a:defRPr sz="1109"/>
            </a:lvl2pPr>
            <a:lvl3pPr marL="914400" indent="0">
              <a:buNone/>
              <a:defRPr sz="1109"/>
            </a:lvl3pPr>
            <a:lvl4pPr marL="1371600" indent="0">
              <a:buNone/>
              <a:defRPr sz="1109"/>
            </a:lvl4pPr>
            <a:lvl5pPr marL="1828800" indent="0">
              <a:buNone/>
              <a:defRPr sz="1109"/>
            </a:lvl5pPr>
            <a:lvl6pPr marL="2286000" indent="0">
              <a:buNone/>
              <a:defRPr sz="1109"/>
            </a:lvl6pPr>
            <a:lvl7pPr marL="2743200" indent="0">
              <a:buNone/>
              <a:defRPr sz="1109"/>
            </a:lvl7pPr>
            <a:lvl8pPr marL="3200400" indent="0">
              <a:buNone/>
              <a:defRPr sz="1109"/>
            </a:lvl8pPr>
            <a:lvl9pPr marL="3657600" indent="0">
              <a:buNone/>
              <a:defRPr sz="1109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09"/>
            </a:lvl1pPr>
            <a:lvl2pPr marL="457200" indent="0">
              <a:buNone/>
              <a:defRPr sz="1109"/>
            </a:lvl2pPr>
            <a:lvl3pPr marL="914400" indent="0">
              <a:buNone/>
              <a:defRPr sz="1109"/>
            </a:lvl3pPr>
            <a:lvl4pPr marL="1371600" indent="0">
              <a:buNone/>
              <a:defRPr sz="1109"/>
            </a:lvl4pPr>
            <a:lvl5pPr marL="1828800" indent="0">
              <a:buNone/>
              <a:defRPr sz="1109"/>
            </a:lvl5pPr>
            <a:lvl6pPr marL="2286000" indent="0">
              <a:buNone/>
              <a:defRPr sz="1109"/>
            </a:lvl6pPr>
            <a:lvl7pPr marL="2743200" indent="0">
              <a:buNone/>
              <a:defRPr sz="1109"/>
            </a:lvl7pPr>
            <a:lvl8pPr marL="3200400" indent="0">
              <a:buNone/>
              <a:defRPr sz="1109"/>
            </a:lvl8pPr>
            <a:lvl9pPr marL="3657600" indent="0">
              <a:buNone/>
              <a:defRPr sz="1109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9"/>
            </a:lvl1pPr>
            <a:lvl2pPr marL="457200" indent="0">
              <a:buNone/>
              <a:defRPr sz="809"/>
            </a:lvl2pPr>
            <a:lvl3pPr marL="914400" indent="0">
              <a:buNone/>
              <a:defRPr sz="809"/>
            </a:lvl3pPr>
            <a:lvl4pPr marL="1371600" indent="0">
              <a:buNone/>
              <a:defRPr sz="809"/>
            </a:lvl4pPr>
            <a:lvl5pPr marL="1828800" indent="0">
              <a:buNone/>
              <a:defRPr sz="809"/>
            </a:lvl5pPr>
            <a:lvl6pPr marL="2286000" indent="0">
              <a:buNone/>
              <a:defRPr sz="809"/>
            </a:lvl6pPr>
            <a:lvl7pPr marL="2743200" indent="0">
              <a:buNone/>
              <a:defRPr sz="809"/>
            </a:lvl7pPr>
            <a:lvl8pPr marL="3200400" indent="0">
              <a:buNone/>
              <a:defRPr sz="809"/>
            </a:lvl8pPr>
            <a:lvl9pPr marL="3657600" indent="0">
              <a:buNone/>
              <a:defRPr sz="80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2pcn-all" TargetMode="External"/><Relationship Id="rId3" Type="http://schemas.openxmlformats.org/officeDocument/2006/relationships/hyperlink" Target="https://scifig.ai/go/a2pcn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2pcn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2pcn-ftr" TargetMode="External"/><Relationship Id="rId3" Type="http://schemas.openxmlformats.org/officeDocument/2006/relationships/hyperlink" Target="https://scifig.ai/go/a2pcn-fig" TargetMode="External"/><Relationship Id="rId4" Type="http://schemas.openxmlformats.org/officeDocument/2006/relationships/hyperlink" Target="https://scifig.ai/go/a2pcn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15124176" cy="34220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529437" y="615969"/>
            <a:ext cx="14065300" cy="6934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3569" b="1">
                <a:solidFill>
                  <a:srgbClr val="FFFFFF"/>
                </a:solidFill>
                <a:latin typeface="Arial"/>
              </a:rPr>
              <a:t>A2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529437" y="1416069"/>
            <a:ext cx="14065300" cy="10266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40" b="0">
                <a:solidFill>
                  <a:srgbClr val="E8EAEE"/>
                </a:solidFill>
                <a:latin typeface="Arial"/>
              </a:rPr>
              <a:t>420 × 594 mm  ·  16.54 × 23.39 in  ·  Classic layout  ·  Navy</a:t>
            </a:r>
          </a:p>
        </p:txBody>
      </p:sp>
      <p:sp>
        <p:nvSpPr>
          <p:cNvPr id="5" name="info-block-1"/>
          <p:cNvSpPr/>
          <p:nvPr/>
        </p:nvSpPr>
        <p:spPr>
          <a:xfrm>
            <a:off x="529437" y="3951488"/>
            <a:ext cx="6820875" cy="806961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802272" y="4224323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2272" y="4757596"/>
            <a:ext cx="6275205" cy="69906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7773863" y="3951488"/>
            <a:ext cx="6820875" cy="806961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8046698" y="4224323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46698" y="4757596"/>
            <a:ext cx="6275205" cy="60882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8046698" y="10845802"/>
            <a:ext cx="6275205" cy="9024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2090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529437" y="12444649"/>
            <a:ext cx="6820875" cy="7073584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802272" y="12717484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2272" y="13250757"/>
            <a:ext cx="6275205" cy="59946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Title 42 pt   ·   Section heading 26 pt   ·   Body 22 pt   ·   Caption 16 pt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7773863" y="12444649"/>
            <a:ext cx="6820875" cy="7073584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8046698" y="12717484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046698" y="13250757"/>
            <a:ext cx="6275205" cy="59946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0788884"/>
            <a:ext cx="15124176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0788884"/>
            <a:ext cx="15124176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529437" y="20968563"/>
            <a:ext cx="14065300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529437" y="19935145"/>
            <a:ext cx="14065300" cy="5890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529437" y="19589705"/>
            <a:ext cx="14065300" cy="304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15124176" cy="250637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951774" y="530416"/>
            <a:ext cx="1152930" cy="115293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951774" y="530416"/>
            <a:ext cx="1152930" cy="1152930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317662" y="1752522"/>
            <a:ext cx="2421153" cy="1511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793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3056478" y="266700"/>
            <a:ext cx="11644146" cy="6827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42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3056478" y="1134316"/>
            <a:ext cx="11644146" cy="61621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3056478" y="1750531"/>
            <a:ext cx="11644146" cy="48915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16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0788884"/>
            <a:ext cx="15124176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0788884"/>
            <a:ext cx="15124176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529437" y="20968563"/>
            <a:ext cx="14065300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529437" y="2797561"/>
            <a:ext cx="4038081" cy="860917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529437" y="2797561"/>
            <a:ext cx="4038081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618275" y="2923037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618275" y="3550417"/>
            <a:ext cx="3860406" cy="4350851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81524" y="7990106"/>
            <a:ext cx="2933908" cy="1951049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081524" y="9985164"/>
            <a:ext cx="2933908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529437" y="11592037"/>
            <a:ext cx="4038081" cy="890565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529437" y="11592037"/>
            <a:ext cx="4038081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618275" y="11717513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618275" y="12344893"/>
            <a:ext cx="3860406" cy="4647334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081524" y="17081065"/>
            <a:ext cx="2933908" cy="1951049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081524" y="19076123"/>
            <a:ext cx="2933908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4930536" y="2797561"/>
            <a:ext cx="5263103" cy="177001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4930536" y="2797561"/>
            <a:ext cx="5263103" cy="6273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5046324" y="2923037"/>
            <a:ext cx="503152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5046324" y="3550417"/>
            <a:ext cx="5031526" cy="4540292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5046324" y="8137024"/>
            <a:ext cx="4022897" cy="2490065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5046324" y="10687433"/>
            <a:ext cx="4022897" cy="9995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5046324" y="11791192"/>
            <a:ext cx="4022897" cy="2490065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5046324" y="14341601"/>
            <a:ext cx="4022897" cy="9995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5046324" y="15445359"/>
            <a:ext cx="4022897" cy="2490065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5046324" y="17995769"/>
            <a:ext cx="4022897" cy="9995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5046324" y="19064791"/>
            <a:ext cx="5031526" cy="1317113"/>
          </a:xfrm>
        </p:spPr>
        <p:txBody>
          <a:bodyPr/>
          <a:lstStyle/>
          <a:p/>
        </p:txBody>
      </p:sp>
      <p:sp>
        <p:nvSpPr>
          <p:cNvPr id="42" name="sec-discus"/>
          <p:cNvSpPr/>
          <p:nvPr/>
        </p:nvSpPr>
        <p:spPr>
          <a:xfrm>
            <a:off x="10556656" y="2797561"/>
            <a:ext cx="4038081" cy="550320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discus-head"/>
          <p:cNvSpPr/>
          <p:nvPr/>
        </p:nvSpPr>
        <p:spPr>
          <a:xfrm>
            <a:off x="10556656" y="2797561"/>
            <a:ext cx="4038081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10645494" y="2923037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0645494" y="3550417"/>
            <a:ext cx="3860406" cy="4661507"/>
          </a:xfrm>
        </p:spPr>
        <p:txBody>
          <a:bodyPr/>
          <a:lstStyle/>
          <a:p/>
        </p:txBody>
      </p:sp>
      <p:sp>
        <p:nvSpPr>
          <p:cNvPr id="45" name="sec-conclu"/>
          <p:cNvSpPr/>
          <p:nvPr/>
        </p:nvSpPr>
        <p:spPr>
          <a:xfrm>
            <a:off x="10556656" y="8486065"/>
            <a:ext cx="4038081" cy="569260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conclu-head"/>
          <p:cNvSpPr/>
          <p:nvPr/>
        </p:nvSpPr>
        <p:spPr>
          <a:xfrm>
            <a:off x="10556656" y="8486065"/>
            <a:ext cx="4038081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7" name="sec-conclu-title"/>
          <p:cNvSpPr txBox="1"/>
          <p:nvPr/>
        </p:nvSpPr>
        <p:spPr>
          <a:xfrm>
            <a:off x="10645494" y="8611541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0645494" y="9238921"/>
            <a:ext cx="3860406" cy="1434280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1108743" y="10762039"/>
            <a:ext cx="2933908" cy="1951049"/>
          </a:xfrm>
        </p:spPr>
        <p:txBody>
          <a:bodyPr/>
          <a:p/>
        </p:txBody>
      </p:sp>
      <p:sp>
        <p:nvSpPr>
          <p:cNvPr id="48" name="fig-6-caption"/>
          <p:cNvSpPr txBox="1"/>
          <p:nvPr/>
        </p:nvSpPr>
        <p:spPr>
          <a:xfrm>
            <a:off x="11108743" y="12757097"/>
            <a:ext cx="2933908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49" name="sec-refere"/>
          <p:cNvSpPr/>
          <p:nvPr/>
        </p:nvSpPr>
        <p:spPr>
          <a:xfrm>
            <a:off x="10556656" y="14363970"/>
            <a:ext cx="4038081" cy="322959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refere-head"/>
          <p:cNvSpPr/>
          <p:nvPr/>
        </p:nvSpPr>
        <p:spPr>
          <a:xfrm>
            <a:off x="10556656" y="14363970"/>
            <a:ext cx="4038081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refere-title"/>
          <p:cNvSpPr txBox="1"/>
          <p:nvPr/>
        </p:nvSpPr>
        <p:spPr>
          <a:xfrm>
            <a:off x="10645494" y="14489446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0645494" y="15116826"/>
            <a:ext cx="3860406" cy="2387899"/>
          </a:xfrm>
        </p:spPr>
        <p:txBody>
          <a:bodyPr/>
          <a:lstStyle/>
          <a:p/>
        </p:txBody>
      </p:sp>
      <p:sp>
        <p:nvSpPr>
          <p:cNvPr id="52" name="sec-acknow"/>
          <p:cNvSpPr/>
          <p:nvPr/>
        </p:nvSpPr>
        <p:spPr>
          <a:xfrm>
            <a:off x="10556656" y="17778866"/>
            <a:ext cx="4038081" cy="271882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acknow-head"/>
          <p:cNvSpPr/>
          <p:nvPr/>
        </p:nvSpPr>
        <p:spPr>
          <a:xfrm>
            <a:off x="10556656" y="17778866"/>
            <a:ext cx="4038081" cy="548957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4" name="sec-acknow-title"/>
          <p:cNvSpPr txBox="1"/>
          <p:nvPr/>
        </p:nvSpPr>
        <p:spPr>
          <a:xfrm>
            <a:off x="10645494" y="17888658"/>
            <a:ext cx="3860406" cy="38427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75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0645494" y="18437615"/>
            <a:ext cx="3372091" cy="1433199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14070888" y="18464266"/>
            <a:ext cx="435012" cy="435012"/>
          </a:xfrm>
        </p:spPr>
        <p:txBody>
          <a:bodyPr/>
          <a:p/>
        </p:txBody>
      </p:sp>
      <p:sp>
        <p:nvSpPr>
          <p:cNvPr id="55" name="qr-slot-hint"/>
          <p:cNvSpPr txBox="1"/>
          <p:nvPr/>
        </p:nvSpPr>
        <p:spPr>
          <a:xfrm>
            <a:off x="10645494" y="19913858"/>
            <a:ext cx="3860406" cy="4842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793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793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B365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B365D"/>
      </a:hlink>
      <a:folHlink>
        <a:srgbClr val="1B365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A2 Portrait Classic | SciFig AI</dc:title>
  <dc:subject>Scientific research poster template</dc:subject>
  <dc:creator>SciFig AI</dc:creator>
  <cp:keywords>scientific poster template</cp:keywords>
  <dc:description>Academic, research, teaching, and personal use allowed. Edit/print for your own poster/presentation; remove © SciFig AI only from finished work. Do not redistribute, sell, or paywall as your own template; keep © SciFig AI on distributed template files.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