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15124176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pcf-nte" TargetMode="External"/><Relationship Id="rId4" Type="http://schemas.openxmlformats.org/officeDocument/2006/relationships/hyperlink" Target="https://scifig.ai/go/a2pcf-all" TargetMode="External"/><Relationship Id="rId5" Type="http://schemas.openxmlformats.org/officeDocument/2006/relationships/hyperlink" Target="https://scifig.ai/go/a2p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pcf-nte" TargetMode="External"/><Relationship Id="rId4" Type="http://schemas.openxmlformats.org/officeDocument/2006/relationships/hyperlink" Target="https://scifig.ai/go/a2pcf-all" TargetMode="External"/><Relationship Id="rId5" Type="http://schemas.openxmlformats.org/officeDocument/2006/relationships/hyperlink" Target="https://scifig.ai/go/a2p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scifig.ai/go/a2pcf-clr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109"/>
            </a:lvl1pPr>
            <a:lvl2pPr marL="457200" indent="0">
              <a:buNone/>
              <a:defRPr sz="1109"/>
            </a:lvl2pPr>
            <a:lvl3pPr marL="914400" indent="0">
              <a:buNone/>
              <a:defRPr sz="1109"/>
            </a:lvl3pPr>
            <a:lvl4pPr marL="1371600" indent="0">
              <a:buNone/>
              <a:defRPr sz="1109"/>
            </a:lvl4pPr>
            <a:lvl5pPr marL="1828800" indent="0">
              <a:buNone/>
              <a:defRPr sz="1109"/>
            </a:lvl5pPr>
            <a:lvl6pPr marL="2286000" indent="0">
              <a:buNone/>
              <a:defRPr sz="1109"/>
            </a:lvl6pPr>
            <a:lvl7pPr marL="2743200" indent="0">
              <a:buNone/>
              <a:defRPr sz="1109"/>
            </a:lvl7pPr>
            <a:lvl8pPr marL="3200400" indent="0">
              <a:buNone/>
              <a:defRPr sz="1109"/>
            </a:lvl8pPr>
            <a:lvl9pPr marL="3657600" indent="0">
              <a:buNone/>
              <a:defRPr sz="110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9"/>
            </a:lvl1pPr>
            <a:lvl2pPr marL="457200" indent="0">
              <a:buNone/>
              <a:defRPr sz="809"/>
            </a:lvl2pPr>
            <a:lvl3pPr marL="914400" indent="0">
              <a:buNone/>
              <a:defRPr sz="809"/>
            </a:lvl3pPr>
            <a:lvl4pPr marL="1371600" indent="0">
              <a:buNone/>
              <a:defRPr sz="809"/>
            </a:lvl4pPr>
            <a:lvl5pPr marL="1828800" indent="0">
              <a:buNone/>
              <a:defRPr sz="809"/>
            </a:lvl5pPr>
            <a:lvl6pPr marL="2286000" indent="0">
              <a:buNone/>
              <a:defRPr sz="809"/>
            </a:lvl6pPr>
            <a:lvl7pPr marL="2743200" indent="0">
              <a:buNone/>
              <a:defRPr sz="809"/>
            </a:lvl7pPr>
            <a:lvl8pPr marL="3200400" indent="0">
              <a:buNone/>
              <a:defRPr sz="809"/>
            </a:lvl8pPr>
            <a:lvl9pPr marL="3657600" indent="0">
              <a:buNone/>
              <a:defRPr sz="80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pcf-all" TargetMode="External"/><Relationship Id="rId3" Type="http://schemas.openxmlformats.org/officeDocument/2006/relationships/hyperlink" Target="https://scifig.ai/go/a2p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p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pcf-ftr" TargetMode="External"/><Relationship Id="rId3" Type="http://schemas.openxmlformats.org/officeDocument/2006/relationships/hyperlink" Target="https://scifig.ai/go/a2pcf-fig" TargetMode="External"/><Relationship Id="rId4" Type="http://schemas.openxmlformats.org/officeDocument/2006/relationships/hyperlink" Target="https://scifig.ai/go/a2p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15124176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615969"/>
            <a:ext cx="1406530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416069"/>
            <a:ext cx="14065300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420 × 594 mm  ·  16.54 × 23.39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02272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2272" y="4757596"/>
            <a:ext cx="6275205" cy="69906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7773863" y="3951488"/>
            <a:ext cx="6820875" cy="806961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8046698" y="4224323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698" y="4757596"/>
            <a:ext cx="6275205" cy="60882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8046698" y="10845802"/>
            <a:ext cx="6275205" cy="9024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090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802272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2272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7773863" y="12444649"/>
            <a:ext cx="6820875" cy="7073584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8046698" y="12717484"/>
            <a:ext cx="6275205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46698" y="13250757"/>
            <a:ext cx="6275205" cy="59946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86466" indent="-386466">
              <a:lnSpc>
                <a:spcPct val="135000"/>
              </a:lnSpc>
            </a:pPr>
            <a:r>
              <a:rPr sz="2090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9935145"/>
            <a:ext cx="1406530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9589705"/>
            <a:ext cx="1406530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1512417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164414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164414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164414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20788884"/>
            <a:ext cx="15124176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20788884"/>
            <a:ext cx="15124176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20968563"/>
            <a:ext cx="14065300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038081" cy="860917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038081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18275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18275" y="3550417"/>
            <a:ext cx="3860406" cy="4350851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1524" y="7990106"/>
            <a:ext cx="2933908" cy="195104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081524" y="9985164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11592037"/>
            <a:ext cx="4038081" cy="8905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11592037"/>
            <a:ext cx="4038081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18275" y="11717513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18275" y="12344893"/>
            <a:ext cx="3860406" cy="464733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81524" y="17081065"/>
            <a:ext cx="2933908" cy="195104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81524" y="19076123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4930536" y="2797561"/>
            <a:ext cx="5263103" cy="177001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4930536" y="2797561"/>
            <a:ext cx="5263103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5046324" y="2923037"/>
            <a:ext cx="503152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5046324" y="3550417"/>
            <a:ext cx="5031526" cy="4540292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5046324" y="8137024"/>
            <a:ext cx="4022897" cy="24900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5046324" y="10687433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5046324" y="11791192"/>
            <a:ext cx="4022897" cy="24900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5046324" y="14341601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5046324" y="15445359"/>
            <a:ext cx="4022897" cy="24900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5046324" y="17995769"/>
            <a:ext cx="4022897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5046324" y="19064791"/>
            <a:ext cx="5031526" cy="1317113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10556656" y="2797561"/>
            <a:ext cx="4038081" cy="55032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10556656" y="2797561"/>
            <a:ext cx="4038081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10645494" y="2923037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0645494" y="3550417"/>
            <a:ext cx="3860406" cy="4661507"/>
          </a:xfrm>
        </p:spPr>
        <p:txBody>
          <a:bodyPr/>
          <a:lstStyle/>
          <a:p/>
        </p:txBody>
      </p:sp>
      <p:sp>
        <p:nvSpPr>
          <p:cNvPr id="45" name="sec-conclu"/>
          <p:cNvSpPr/>
          <p:nvPr/>
        </p:nvSpPr>
        <p:spPr>
          <a:xfrm>
            <a:off x="10556656" y="8486065"/>
            <a:ext cx="4038081" cy="569260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conclu-head"/>
          <p:cNvSpPr/>
          <p:nvPr/>
        </p:nvSpPr>
        <p:spPr>
          <a:xfrm>
            <a:off x="10556656" y="8486065"/>
            <a:ext cx="4038081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title"/>
          <p:cNvSpPr txBox="1"/>
          <p:nvPr/>
        </p:nvSpPr>
        <p:spPr>
          <a:xfrm>
            <a:off x="10645494" y="8611541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0645494" y="9238921"/>
            <a:ext cx="3860406" cy="143428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1108743" y="10762039"/>
            <a:ext cx="2933908" cy="1951049"/>
          </a:xfrm>
        </p:spPr>
        <p:txBody>
          <a:bodyPr/>
          <a:p/>
        </p:txBody>
      </p:sp>
      <p:sp>
        <p:nvSpPr>
          <p:cNvPr id="48" name="fig-6-caption"/>
          <p:cNvSpPr txBox="1"/>
          <p:nvPr/>
        </p:nvSpPr>
        <p:spPr>
          <a:xfrm>
            <a:off x="11108743" y="12757097"/>
            <a:ext cx="2933908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9" name="sec-refere"/>
          <p:cNvSpPr/>
          <p:nvPr/>
        </p:nvSpPr>
        <p:spPr>
          <a:xfrm>
            <a:off x="10556656" y="14363970"/>
            <a:ext cx="4038081" cy="322959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0556656" y="14363970"/>
            <a:ext cx="4038081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0645494" y="14489446"/>
            <a:ext cx="3860406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0645494" y="15116826"/>
            <a:ext cx="3860406" cy="2387899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0556656" y="17778866"/>
            <a:ext cx="4038081" cy="2718826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0556656" y="17778866"/>
            <a:ext cx="4038081" cy="548957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0645494" y="17888658"/>
            <a:ext cx="3860406" cy="38427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75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0645494" y="18437615"/>
            <a:ext cx="3372091" cy="1433199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14070888" y="18464266"/>
            <a:ext cx="435012" cy="435012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0645494" y="19913858"/>
            <a:ext cx="3860406" cy="4842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793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793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Portrait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