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sn-nte" TargetMode="External"/><Relationship Id="rId4" Type="http://schemas.openxmlformats.org/officeDocument/2006/relationships/hyperlink" Target="https://scifig.ai/go/a2lsn-all" TargetMode="External"/><Relationship Id="rId5" Type="http://schemas.openxmlformats.org/officeDocument/2006/relationships/hyperlink" Target="https://scifig.ai/go/a2ls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sn-nte" TargetMode="External"/><Relationship Id="rId4" Type="http://schemas.openxmlformats.org/officeDocument/2006/relationships/hyperlink" Target="https://scifig.ai/go/a2lsn-all" TargetMode="External"/><Relationship Id="rId5" Type="http://schemas.openxmlformats.org/officeDocument/2006/relationships/hyperlink" Target="https://scifig.ai/go/a2ls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scifig.ai/go/a2lsn-clr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scifig.ai/go/a2lsn-clr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85"/>
            </a:lvl1pPr>
            <a:lvl2pPr marL="457200" indent="0">
              <a:buNone/>
              <a:defRPr sz="1185"/>
            </a:lvl2pPr>
            <a:lvl3pPr marL="914400" indent="0">
              <a:buNone/>
              <a:defRPr sz="1185"/>
            </a:lvl3pPr>
            <a:lvl4pPr marL="1371600" indent="0">
              <a:buNone/>
              <a:defRPr sz="1185"/>
            </a:lvl4pPr>
            <a:lvl5pPr marL="1828800" indent="0">
              <a:buNone/>
              <a:defRPr sz="1185"/>
            </a:lvl5pPr>
            <a:lvl6pPr marL="2286000" indent="0">
              <a:buNone/>
              <a:defRPr sz="1185"/>
            </a:lvl6pPr>
            <a:lvl7pPr marL="2743200" indent="0">
              <a:buNone/>
              <a:defRPr sz="1185"/>
            </a:lvl7pPr>
            <a:lvl8pPr marL="3200400" indent="0">
              <a:buNone/>
              <a:defRPr sz="1185"/>
            </a:lvl8pPr>
            <a:lvl9pPr marL="3657600" indent="0">
              <a:buNone/>
              <a:defRPr sz="118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85"/>
            </a:lvl1pPr>
            <a:lvl2pPr marL="457200" indent="0">
              <a:buNone/>
              <a:defRPr sz="1185"/>
            </a:lvl2pPr>
            <a:lvl3pPr marL="914400" indent="0">
              <a:buNone/>
              <a:defRPr sz="1185"/>
            </a:lvl3pPr>
            <a:lvl4pPr marL="1371600" indent="0">
              <a:buNone/>
              <a:defRPr sz="1185"/>
            </a:lvl4pPr>
            <a:lvl5pPr marL="1828800" indent="0">
              <a:buNone/>
              <a:defRPr sz="1185"/>
            </a:lvl5pPr>
            <a:lvl6pPr marL="2286000" indent="0">
              <a:buNone/>
              <a:defRPr sz="1185"/>
            </a:lvl6pPr>
            <a:lvl7pPr marL="2743200" indent="0">
              <a:buNone/>
              <a:defRPr sz="1185"/>
            </a:lvl7pPr>
            <a:lvl8pPr marL="3200400" indent="0">
              <a:buNone/>
              <a:defRPr sz="1185"/>
            </a:lvl8pPr>
            <a:lvl9pPr marL="3657600" indent="0">
              <a:buNone/>
              <a:defRPr sz="118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43"/>
            </a:lvl1pPr>
            <a:lvl2pPr marL="457200" indent="0">
              <a:buNone/>
              <a:defRPr sz="1243"/>
            </a:lvl2pPr>
            <a:lvl3pPr marL="914400" indent="0">
              <a:buNone/>
              <a:defRPr sz="1243"/>
            </a:lvl3pPr>
            <a:lvl4pPr marL="1371600" indent="0">
              <a:buNone/>
              <a:defRPr sz="1243"/>
            </a:lvl4pPr>
            <a:lvl5pPr marL="1828800" indent="0">
              <a:buNone/>
              <a:defRPr sz="1243"/>
            </a:lvl5pPr>
            <a:lvl6pPr marL="2286000" indent="0">
              <a:buNone/>
              <a:defRPr sz="1243"/>
            </a:lvl6pPr>
            <a:lvl7pPr marL="2743200" indent="0">
              <a:buNone/>
              <a:defRPr sz="1243"/>
            </a:lvl7pPr>
            <a:lvl8pPr marL="3200400" indent="0">
              <a:buNone/>
              <a:defRPr sz="1243"/>
            </a:lvl8pPr>
            <a:lvl9pPr marL="3657600" indent="0">
              <a:buNone/>
              <a:defRPr sz="124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55"/>
            </a:lvl1pPr>
            <a:lvl2pPr marL="457200" indent="0">
              <a:buNone/>
              <a:defRPr sz="855"/>
            </a:lvl2pPr>
            <a:lvl3pPr marL="914400" indent="0">
              <a:buNone/>
              <a:defRPr sz="855"/>
            </a:lvl3pPr>
            <a:lvl4pPr marL="1371600" indent="0">
              <a:buNone/>
              <a:defRPr sz="855"/>
            </a:lvl4pPr>
            <a:lvl5pPr marL="1828800" indent="0">
              <a:buNone/>
              <a:defRPr sz="855"/>
            </a:lvl5pPr>
            <a:lvl6pPr marL="2286000" indent="0">
              <a:buNone/>
              <a:defRPr sz="855"/>
            </a:lvl6pPr>
            <a:lvl7pPr marL="2743200" indent="0">
              <a:buNone/>
              <a:defRPr sz="855"/>
            </a:lvl7pPr>
            <a:lvl8pPr marL="3200400" indent="0">
              <a:buNone/>
              <a:defRPr sz="855"/>
            </a:lvl8pPr>
            <a:lvl9pPr marL="3657600" indent="0">
              <a:buNone/>
              <a:defRPr sz="855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sn-all" TargetMode="External"/><Relationship Id="rId3" Type="http://schemas.openxmlformats.org/officeDocument/2006/relationships/hyperlink" Target="https://scifig.ai/go/a2ls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s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sn-ftr" TargetMode="External"/><Relationship Id="rId3" Type="http://schemas.openxmlformats.org/officeDocument/2006/relationships/hyperlink" Target="https://scifig.ai/go/a2lsn-fig" TargetMode="External"/><Relationship Id="rId4" Type="http://schemas.openxmlformats.org/officeDocument/2006/relationships/hyperlink" Target="https://scifig.ai/go/a2ls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Spotlight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381051"/>
            <a:ext cx="21387816" cy="12531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529437" y="2797561"/>
            <a:ext cx="5917173" cy="562198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659615" y="2860299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659615" y="3349655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59615" y="3550417"/>
            <a:ext cx="5656818" cy="68578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38433" y="4366380"/>
            <a:ext cx="4299181" cy="3192138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338433" y="7623007"/>
            <a:ext cx="4299181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529437" y="8604854"/>
            <a:ext cx="5917173" cy="580476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659615" y="8667592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659615" y="9156948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59615" y="9357710"/>
            <a:ext cx="5656818" cy="868559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38433" y="10356447"/>
            <a:ext cx="4299181" cy="3192138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338433" y="13613074"/>
            <a:ext cx="4299181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6809628" y="2797561"/>
            <a:ext cx="7768559" cy="1741808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7042685" y="3111086"/>
            <a:ext cx="7302445" cy="1114757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92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6809628" y="4724672"/>
            <a:ext cx="7768559" cy="968494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6980536" y="4787410"/>
            <a:ext cx="7426742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6980536" y="5276767"/>
            <a:ext cx="7426742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6980536" y="5477528"/>
            <a:ext cx="7426742" cy="284693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6980536" y="8392824"/>
            <a:ext cx="4509213" cy="4131260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6980536" y="12591722"/>
            <a:ext cx="4509213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935901" y="8392824"/>
            <a:ext cx="2179044" cy="1177861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1643567" y="9612141"/>
            <a:ext cx="2763711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1935901" y="11098691"/>
            <a:ext cx="2179044" cy="1177861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1643567" y="12318008"/>
            <a:ext cx="2763711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6980536" y="13360633"/>
            <a:ext cx="7426742" cy="878075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4941204" y="2797561"/>
            <a:ext cx="5917173" cy="40681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71382" y="2860299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5071382" y="3349655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71382" y="3550417"/>
            <a:ext cx="5656818" cy="160485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15124246" y="5155277"/>
            <a:ext cx="5603954" cy="3135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15124246" y="5515915"/>
          <a:ext cx="5551088" cy="130591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81465"/>
                <a:gridCol w="1456541"/>
                <a:gridCol w="1456541"/>
                <a:gridCol w="1456541"/>
              </a:tblGrid>
              <a:tr h="435305">
                <a:tc>
                  <a:txBody>
                    <a:bodyPr wrap="square"/>
                    <a:lstStyle/>
                    <a:p>
                      <a:pPr algn="l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435305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435305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14941204" y="7050993"/>
            <a:ext cx="5917173" cy="35027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71382" y="7113731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15071382" y="7603088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71382" y="7803849"/>
            <a:ext cx="5656818" cy="130177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6348524" y="7691416"/>
            <a:ext cx="3102533" cy="1677045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16048611" y="9423996"/>
            <a:ext cx="3702360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14941204" y="10739026"/>
            <a:ext cx="5917173" cy="187354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71382" y="10801764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15071382" y="11291121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71382" y="11491882"/>
            <a:ext cx="5656818" cy="990508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14941204" y="12797872"/>
            <a:ext cx="5917173" cy="161174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71382" y="12860610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15071382" y="13349966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71382" y="13550728"/>
            <a:ext cx="5320832" cy="17413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470321" y="13589781"/>
            <a:ext cx="257879" cy="257879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15071382" y="13769229"/>
            <a:ext cx="5656818" cy="4991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2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12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Spotlight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