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qn-nte" TargetMode="External"/><Relationship Id="rId4" Type="http://schemas.openxmlformats.org/officeDocument/2006/relationships/hyperlink" Target="https://scifig.ai/go/a2lqn-all" TargetMode="External"/><Relationship Id="rId5" Type="http://schemas.openxmlformats.org/officeDocument/2006/relationships/hyperlink" Target="https://scifig.ai/go/a2l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qn-nte" TargetMode="External"/><Relationship Id="rId4" Type="http://schemas.openxmlformats.org/officeDocument/2006/relationships/hyperlink" Target="https://scifig.ai/go/a2lqn-all" TargetMode="External"/><Relationship Id="rId5" Type="http://schemas.openxmlformats.org/officeDocument/2006/relationships/hyperlink" Target="https://scifig.ai/go/a2l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qn-all" TargetMode="External"/><Relationship Id="rId3" Type="http://schemas.openxmlformats.org/officeDocument/2006/relationships/hyperlink" Target="https://scifig.ai/go/a2l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qn-ftr" TargetMode="External"/><Relationship Id="rId3" Type="http://schemas.openxmlformats.org/officeDocument/2006/relationships/hyperlink" Target="https://scifig.ai/go/a2lqn-fig" TargetMode="External"/><Relationship Id="rId4" Type="http://schemas.openxmlformats.org/officeDocument/2006/relationships/hyperlink" Target="https://scifig.ai/go/a2l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525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5256" y="3550417"/>
            <a:ext cx="4598333" cy="1058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63308" y="3560323"/>
            <a:ext cx="3142230" cy="169850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25007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70242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70242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80824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808246" y="3550417"/>
            <a:ext cx="4598333" cy="10581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536297" y="3560323"/>
            <a:ext cx="3142230" cy="169850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497996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875416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875416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098123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1235" y="3550417"/>
            <a:ext cx="4598333" cy="3089423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48405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48405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422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4225" y="3550417"/>
            <a:ext cx="4598333" cy="3089423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6930963"/>
            <a:ext cx="20328940" cy="520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6930963"/>
            <a:ext cx="2032894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976674" y="7056439"/>
            <a:ext cx="1943446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976674" y="7683819"/>
            <a:ext cx="19434467" cy="77711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138004" y="8639829"/>
            <a:ext cx="3077194" cy="1663348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976674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940372" y="8639829"/>
            <a:ext cx="3077194" cy="1663348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4779042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742740" y="8639829"/>
            <a:ext cx="3077194" cy="1663348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8581410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2545108" y="8639829"/>
            <a:ext cx="3077194" cy="1663348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2383778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529437" y="12319447"/>
            <a:ext cx="10474691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2319447"/>
            <a:ext cx="1047469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759880" y="12444923"/>
            <a:ext cx="10013805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759880" y="13072303"/>
            <a:ext cx="10013805" cy="1106871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189432" y="12319447"/>
            <a:ext cx="9668946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189432" y="12319447"/>
            <a:ext cx="966894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02149" y="12444923"/>
            <a:ext cx="924351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1402149" y="13072303"/>
            <a:ext cx="8781455" cy="53700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311234" y="13136118"/>
            <a:ext cx="334427" cy="334427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02149" y="13656316"/>
            <a:ext cx="9243512" cy="528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