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qg-nte" TargetMode="External"/><Relationship Id="rId4" Type="http://schemas.openxmlformats.org/officeDocument/2006/relationships/hyperlink" Target="https://scifig.ai/go/a2lqg-all" TargetMode="External"/><Relationship Id="rId5" Type="http://schemas.openxmlformats.org/officeDocument/2006/relationships/hyperlink" Target="https://scifig.ai/go/a2lq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qg-nte" TargetMode="External"/><Relationship Id="rId4" Type="http://schemas.openxmlformats.org/officeDocument/2006/relationships/hyperlink" Target="https://scifig.ai/go/a2lqg-all" TargetMode="External"/><Relationship Id="rId5" Type="http://schemas.openxmlformats.org/officeDocument/2006/relationships/hyperlink" Target="https://scifig.ai/go/a2lq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scifig.ai/go/a2lqg-clr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scifig.ai/go/a2lqg-clr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66"/>
            </a:lvl1pPr>
            <a:lvl2pPr marL="457200" indent="0">
              <a:buNone/>
              <a:defRPr sz="866"/>
            </a:lvl2pPr>
            <a:lvl3pPr marL="914400" indent="0">
              <a:buNone/>
              <a:defRPr sz="866"/>
            </a:lvl3pPr>
            <a:lvl4pPr marL="1371600" indent="0">
              <a:buNone/>
              <a:defRPr sz="866"/>
            </a:lvl4pPr>
            <a:lvl5pPr marL="1828800" indent="0">
              <a:buNone/>
              <a:defRPr sz="866"/>
            </a:lvl5pPr>
            <a:lvl6pPr marL="2286000" indent="0">
              <a:buNone/>
              <a:defRPr sz="866"/>
            </a:lvl6pPr>
            <a:lvl7pPr marL="2743200" indent="0">
              <a:buNone/>
              <a:defRPr sz="866"/>
            </a:lvl7pPr>
            <a:lvl8pPr marL="3200400" indent="0">
              <a:buNone/>
              <a:defRPr sz="866"/>
            </a:lvl8pPr>
            <a:lvl9pPr marL="3657600" indent="0">
              <a:buNone/>
              <a:defRPr sz="86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66"/>
            </a:lvl1pPr>
            <a:lvl2pPr marL="457200" indent="0">
              <a:buNone/>
              <a:defRPr sz="866"/>
            </a:lvl2pPr>
            <a:lvl3pPr marL="914400" indent="0">
              <a:buNone/>
              <a:defRPr sz="866"/>
            </a:lvl3pPr>
            <a:lvl4pPr marL="1371600" indent="0">
              <a:buNone/>
              <a:defRPr sz="866"/>
            </a:lvl4pPr>
            <a:lvl5pPr marL="1828800" indent="0">
              <a:buNone/>
              <a:defRPr sz="866"/>
            </a:lvl5pPr>
            <a:lvl6pPr marL="2286000" indent="0">
              <a:buNone/>
              <a:defRPr sz="866"/>
            </a:lvl6pPr>
            <a:lvl7pPr marL="2743200" indent="0">
              <a:buNone/>
              <a:defRPr sz="866"/>
            </a:lvl7pPr>
            <a:lvl8pPr marL="3200400" indent="0">
              <a:buNone/>
              <a:defRPr sz="866"/>
            </a:lvl8pPr>
            <a:lvl9pPr marL="3657600" indent="0">
              <a:buNone/>
              <a:defRPr sz="86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qg-all" TargetMode="External"/><Relationship Id="rId3" Type="http://schemas.openxmlformats.org/officeDocument/2006/relationships/hyperlink" Target="https://scifig.ai/go/a2lq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q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qg-ftr" TargetMode="External"/><Relationship Id="rId3" Type="http://schemas.openxmlformats.org/officeDocument/2006/relationships/hyperlink" Target="https://scifig.ai/go/a2lqg-fig" TargetMode="External"/><Relationship Id="rId4" Type="http://schemas.openxmlformats.org/officeDocument/2006/relationships/hyperlink" Target="https://scifig.ai/go/a2lq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Four Column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35256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35256" y="3550417"/>
            <a:ext cx="4598333" cy="10581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63308" y="3560323"/>
            <a:ext cx="3142230" cy="169850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325007" y="5307109"/>
            <a:ext cx="3218833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702427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702427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5808246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5808246" y="3550417"/>
            <a:ext cx="4598333" cy="105819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6536297" y="3560323"/>
            <a:ext cx="3142230" cy="169850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6497996" y="5307109"/>
            <a:ext cx="3218833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0875416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0875416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0981235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1235" y="3550417"/>
            <a:ext cx="4598333" cy="3089423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6048405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6048405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6154225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6154225" y="3550417"/>
            <a:ext cx="4598333" cy="3089423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529437" y="6930963"/>
            <a:ext cx="20328940" cy="520318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529437" y="6930963"/>
            <a:ext cx="2032894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976674" y="7056439"/>
            <a:ext cx="19434467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976674" y="7683819"/>
            <a:ext cx="19434467" cy="777116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138004" y="8639829"/>
            <a:ext cx="3077194" cy="1663348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976674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4940372" y="8639829"/>
            <a:ext cx="3077194" cy="1663348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4779042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8742740" y="8639829"/>
            <a:ext cx="3077194" cy="1663348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8581410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2545108" y="8639829"/>
            <a:ext cx="3077194" cy="1663348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2383778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9" name="sec-refere"/>
          <p:cNvSpPr/>
          <p:nvPr/>
        </p:nvSpPr>
        <p:spPr>
          <a:xfrm>
            <a:off x="529437" y="12319447"/>
            <a:ext cx="10474691" cy="20901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529437" y="12319447"/>
            <a:ext cx="1047469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759880" y="12444923"/>
            <a:ext cx="10013805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759880" y="13072303"/>
            <a:ext cx="10013805" cy="1106871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1189432" y="12319447"/>
            <a:ext cx="9668946" cy="20901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1189432" y="12319447"/>
            <a:ext cx="966894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1402149" y="12444923"/>
            <a:ext cx="9243512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1402149" y="13072303"/>
            <a:ext cx="8781455" cy="53700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311234" y="13136118"/>
            <a:ext cx="334427" cy="334427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1402149" y="13656316"/>
            <a:ext cx="9243512" cy="528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2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Four Column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