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1512417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lqc-nte" TargetMode="External"/><Relationship Id="rId4" Type="http://schemas.openxmlformats.org/officeDocument/2006/relationships/hyperlink" Target="https://scifig.ai/go/a2lqc-all" TargetMode="External"/><Relationship Id="rId5" Type="http://schemas.openxmlformats.org/officeDocument/2006/relationships/hyperlink" Target="https://scifig.ai/go/a2lqc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lqc-nte" TargetMode="External"/><Relationship Id="rId4" Type="http://schemas.openxmlformats.org/officeDocument/2006/relationships/hyperlink" Target="https://scifig.ai/go/a2lqc-all" TargetMode="External"/><Relationship Id="rId5" Type="http://schemas.openxmlformats.org/officeDocument/2006/relationships/hyperlink" Target="https://scifig.ai/go/a2lqc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scifig.ai/go/a2lqc-nte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scifig.ai/go/a2lqc-all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scifig.ai/go/a2lqc-clr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scifig.ai/go/a2lqc-nte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scifig.ai/go/a2lqc-all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scifig.ai/go/a2lqc-clr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66"/>
            </a:lvl1pPr>
            <a:lvl2pPr marL="457200" indent="0">
              <a:buNone/>
              <a:defRPr sz="866"/>
            </a:lvl2pPr>
            <a:lvl3pPr marL="914400" indent="0">
              <a:buNone/>
              <a:defRPr sz="866"/>
            </a:lvl3pPr>
            <a:lvl4pPr marL="1371600" indent="0">
              <a:buNone/>
              <a:defRPr sz="866"/>
            </a:lvl4pPr>
            <a:lvl5pPr marL="1828800" indent="0">
              <a:buNone/>
              <a:defRPr sz="866"/>
            </a:lvl5pPr>
            <a:lvl6pPr marL="2286000" indent="0">
              <a:buNone/>
              <a:defRPr sz="866"/>
            </a:lvl6pPr>
            <a:lvl7pPr marL="2743200" indent="0">
              <a:buNone/>
              <a:defRPr sz="866"/>
            </a:lvl7pPr>
            <a:lvl8pPr marL="3200400" indent="0">
              <a:buNone/>
              <a:defRPr sz="866"/>
            </a:lvl8pPr>
            <a:lvl9pPr marL="3657600" indent="0">
              <a:buNone/>
              <a:defRPr sz="86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66"/>
            </a:lvl1pPr>
            <a:lvl2pPr marL="457200" indent="0">
              <a:buNone/>
              <a:defRPr sz="866"/>
            </a:lvl2pPr>
            <a:lvl3pPr marL="914400" indent="0">
              <a:buNone/>
              <a:defRPr sz="866"/>
            </a:lvl3pPr>
            <a:lvl4pPr marL="1371600" indent="0">
              <a:buNone/>
              <a:defRPr sz="866"/>
            </a:lvl4pPr>
            <a:lvl5pPr marL="1828800" indent="0">
              <a:buNone/>
              <a:defRPr sz="866"/>
            </a:lvl5pPr>
            <a:lvl6pPr marL="2286000" indent="0">
              <a:buNone/>
              <a:defRPr sz="866"/>
            </a:lvl6pPr>
            <a:lvl7pPr marL="2743200" indent="0">
              <a:buNone/>
              <a:defRPr sz="866"/>
            </a:lvl7pPr>
            <a:lvl8pPr marL="3200400" indent="0">
              <a:buNone/>
              <a:defRPr sz="866"/>
            </a:lvl8pPr>
            <a:lvl9pPr marL="3657600" indent="0">
              <a:buNone/>
              <a:defRPr sz="866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8"/>
            </a:lvl1pPr>
            <a:lvl2pPr marL="457200" indent="0">
              <a:buNone/>
              <a:defRPr sz="848"/>
            </a:lvl2pPr>
            <a:lvl3pPr marL="914400" indent="0">
              <a:buNone/>
              <a:defRPr sz="848"/>
            </a:lvl3pPr>
            <a:lvl4pPr marL="1371600" indent="0">
              <a:buNone/>
              <a:defRPr sz="848"/>
            </a:lvl4pPr>
            <a:lvl5pPr marL="1828800" indent="0">
              <a:buNone/>
              <a:defRPr sz="848"/>
            </a:lvl5pPr>
            <a:lvl6pPr marL="2286000" indent="0">
              <a:buNone/>
              <a:defRPr sz="848"/>
            </a:lvl6pPr>
            <a:lvl7pPr marL="2743200" indent="0">
              <a:buNone/>
              <a:defRPr sz="848"/>
            </a:lvl7pPr>
            <a:lvl8pPr marL="3200400" indent="0">
              <a:buNone/>
              <a:defRPr sz="848"/>
            </a:lvl8pPr>
            <a:lvl9pPr marL="3657600" indent="0">
              <a:buNone/>
              <a:defRPr sz="848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8"/>
            </a:lvl1pPr>
            <a:lvl2pPr marL="457200" indent="0">
              <a:buNone/>
              <a:defRPr sz="848"/>
            </a:lvl2pPr>
            <a:lvl3pPr marL="914400" indent="0">
              <a:buNone/>
              <a:defRPr sz="848"/>
            </a:lvl3pPr>
            <a:lvl4pPr marL="1371600" indent="0">
              <a:buNone/>
              <a:defRPr sz="848"/>
            </a:lvl4pPr>
            <a:lvl5pPr marL="1828800" indent="0">
              <a:buNone/>
              <a:defRPr sz="848"/>
            </a:lvl5pPr>
            <a:lvl6pPr marL="2286000" indent="0">
              <a:buNone/>
              <a:defRPr sz="848"/>
            </a:lvl6pPr>
            <a:lvl7pPr marL="2743200" indent="0">
              <a:buNone/>
              <a:defRPr sz="848"/>
            </a:lvl7pPr>
            <a:lvl8pPr marL="3200400" indent="0">
              <a:buNone/>
              <a:defRPr sz="848"/>
            </a:lvl8pPr>
            <a:lvl9pPr marL="3657600" indent="0">
              <a:buNone/>
              <a:defRPr sz="848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8"/>
            </a:lvl1pPr>
            <a:lvl2pPr marL="457200" indent="0">
              <a:buNone/>
              <a:defRPr sz="848"/>
            </a:lvl2pPr>
            <a:lvl3pPr marL="914400" indent="0">
              <a:buNone/>
              <a:defRPr sz="848"/>
            </a:lvl3pPr>
            <a:lvl4pPr marL="1371600" indent="0">
              <a:buNone/>
              <a:defRPr sz="848"/>
            </a:lvl4pPr>
            <a:lvl5pPr marL="1828800" indent="0">
              <a:buNone/>
              <a:defRPr sz="848"/>
            </a:lvl5pPr>
            <a:lvl6pPr marL="2286000" indent="0">
              <a:buNone/>
              <a:defRPr sz="848"/>
            </a:lvl6pPr>
            <a:lvl7pPr marL="2743200" indent="0">
              <a:buNone/>
              <a:defRPr sz="848"/>
            </a:lvl7pPr>
            <a:lvl8pPr marL="3200400" indent="0">
              <a:buNone/>
              <a:defRPr sz="848"/>
            </a:lvl8pPr>
            <a:lvl9pPr marL="3657600" indent="0">
              <a:buNone/>
              <a:defRPr sz="848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8"/>
            </a:lvl1pPr>
            <a:lvl2pPr marL="457200" indent="0">
              <a:buNone/>
              <a:defRPr sz="848"/>
            </a:lvl2pPr>
            <a:lvl3pPr marL="914400" indent="0">
              <a:buNone/>
              <a:defRPr sz="848"/>
            </a:lvl3pPr>
            <a:lvl4pPr marL="1371600" indent="0">
              <a:buNone/>
              <a:defRPr sz="848"/>
            </a:lvl4pPr>
            <a:lvl5pPr marL="1828800" indent="0">
              <a:buNone/>
              <a:defRPr sz="848"/>
            </a:lvl5pPr>
            <a:lvl6pPr marL="2286000" indent="0">
              <a:buNone/>
              <a:defRPr sz="848"/>
            </a:lvl6pPr>
            <a:lvl7pPr marL="2743200" indent="0">
              <a:buNone/>
              <a:defRPr sz="848"/>
            </a:lvl7pPr>
            <a:lvl8pPr marL="3200400" indent="0">
              <a:buNone/>
              <a:defRPr sz="848"/>
            </a:lvl8pPr>
            <a:lvl9pPr marL="3657600" indent="0">
              <a:buNone/>
              <a:defRPr sz="848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lqc-all" TargetMode="External"/><Relationship Id="rId3" Type="http://schemas.openxmlformats.org/officeDocument/2006/relationships/hyperlink" Target="https://scifig.ai/go/a2lqc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lqc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lqc-ftr" TargetMode="External"/><Relationship Id="rId3" Type="http://schemas.openxmlformats.org/officeDocument/2006/relationships/hyperlink" Target="https://scifig.ai/go/a2lqc-fig" TargetMode="External"/><Relationship Id="rId4" Type="http://schemas.openxmlformats.org/officeDocument/2006/relationships/hyperlink" Target="https://scifig.ai/go/a2lqc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24198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435576"/>
            <a:ext cx="2032894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235676"/>
            <a:ext cx="20328940" cy="725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594 × 420 mm  ·  23.39 × 16.54 in  ·  Four Column layout  ·  Crimson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927545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7545" y="3880686"/>
            <a:ext cx="9156479" cy="41486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05683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03790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03790" y="3880686"/>
            <a:ext cx="9156479" cy="33183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03790" y="7199086"/>
            <a:ext cx="9156479" cy="8302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192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927545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7545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05683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03790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03790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3847070"/>
            <a:ext cx="2032894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3501630"/>
            <a:ext cx="2032894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21387816" cy="25063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951774" y="530416"/>
            <a:ext cx="1152930" cy="11529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056478" y="266700"/>
            <a:ext cx="1790778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056478" y="1134316"/>
            <a:ext cx="1790778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056478" y="1750531"/>
            <a:ext cx="1790778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529437" y="2797561"/>
            <a:ext cx="4809972" cy="394809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529437" y="2797561"/>
            <a:ext cx="480997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635256" y="2923037"/>
            <a:ext cx="459833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35256" y="3550417"/>
            <a:ext cx="4598333" cy="105819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63308" y="3560323"/>
            <a:ext cx="3142230" cy="1698503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325007" y="5307109"/>
            <a:ext cx="3218833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5702427" y="2797561"/>
            <a:ext cx="4809972" cy="394809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5702427" y="2797561"/>
            <a:ext cx="480997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5808246" y="2923037"/>
            <a:ext cx="459833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5808246" y="3550417"/>
            <a:ext cx="4598333" cy="105819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6536297" y="3560323"/>
            <a:ext cx="3142230" cy="1698503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6497996" y="5307109"/>
            <a:ext cx="3218833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10875416" y="2797561"/>
            <a:ext cx="4809972" cy="394809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10875416" y="2797561"/>
            <a:ext cx="480997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10981235" y="2923037"/>
            <a:ext cx="459833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981235" y="3550417"/>
            <a:ext cx="4598333" cy="3089423"/>
          </a:xfrm>
        </p:spPr>
        <p:txBody>
          <a:bodyPr/>
          <a:lstStyle/>
          <a:p/>
        </p:txBody>
      </p:sp>
      <p:sp>
        <p:nvSpPr>
          <p:cNvPr id="39" name="sec-conclu"/>
          <p:cNvSpPr/>
          <p:nvPr/>
        </p:nvSpPr>
        <p:spPr>
          <a:xfrm>
            <a:off x="16048405" y="2797561"/>
            <a:ext cx="4809972" cy="394809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0" name="sec-conclu-head"/>
          <p:cNvSpPr/>
          <p:nvPr/>
        </p:nvSpPr>
        <p:spPr>
          <a:xfrm>
            <a:off x="16048405" y="2797561"/>
            <a:ext cx="480997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1" name="sec-conclu-title"/>
          <p:cNvSpPr txBox="1"/>
          <p:nvPr/>
        </p:nvSpPr>
        <p:spPr>
          <a:xfrm>
            <a:off x="16154225" y="2923037"/>
            <a:ext cx="459833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6154225" y="3550417"/>
            <a:ext cx="4598333" cy="3089423"/>
          </a:xfrm>
        </p:spPr>
        <p:txBody>
          <a:bodyPr/>
          <a:lstStyle/>
          <a:p/>
        </p:txBody>
      </p:sp>
      <p:sp>
        <p:nvSpPr>
          <p:cNvPr id="42" name="sec-result"/>
          <p:cNvSpPr/>
          <p:nvPr/>
        </p:nvSpPr>
        <p:spPr>
          <a:xfrm>
            <a:off x="529437" y="6930963"/>
            <a:ext cx="20328940" cy="520318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result-head"/>
          <p:cNvSpPr/>
          <p:nvPr/>
        </p:nvSpPr>
        <p:spPr>
          <a:xfrm>
            <a:off x="529437" y="6930963"/>
            <a:ext cx="20328940" cy="6273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result-title"/>
          <p:cNvSpPr txBox="1"/>
          <p:nvPr/>
        </p:nvSpPr>
        <p:spPr>
          <a:xfrm>
            <a:off x="976674" y="7056439"/>
            <a:ext cx="19434467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976674" y="7683819"/>
            <a:ext cx="19434467" cy="777116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138004" y="8639829"/>
            <a:ext cx="3077194" cy="1663348"/>
          </a:xfrm>
        </p:spPr>
        <p:txBody>
          <a:bodyPr/>
          <a:p/>
        </p:txBody>
      </p:sp>
      <p:sp>
        <p:nvSpPr>
          <p:cNvPr id="45" name="fig-3-caption"/>
          <p:cNvSpPr txBox="1"/>
          <p:nvPr/>
        </p:nvSpPr>
        <p:spPr>
          <a:xfrm>
            <a:off x="976674" y="10354176"/>
            <a:ext cx="3399855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4940372" y="8639829"/>
            <a:ext cx="3077194" cy="1663348"/>
          </a:xfrm>
        </p:spPr>
        <p:txBody>
          <a:bodyPr/>
          <a:p/>
        </p:txBody>
      </p:sp>
      <p:sp>
        <p:nvSpPr>
          <p:cNvPr id="46" name="fig-4-caption"/>
          <p:cNvSpPr txBox="1"/>
          <p:nvPr/>
        </p:nvSpPr>
        <p:spPr>
          <a:xfrm>
            <a:off x="4779042" y="10354176"/>
            <a:ext cx="3399855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8742740" y="8639829"/>
            <a:ext cx="3077194" cy="1663348"/>
          </a:xfrm>
        </p:spPr>
        <p:txBody>
          <a:bodyPr/>
          <a:p/>
        </p:txBody>
      </p:sp>
      <p:sp>
        <p:nvSpPr>
          <p:cNvPr id="47" name="fig-5-caption"/>
          <p:cNvSpPr txBox="1"/>
          <p:nvPr/>
        </p:nvSpPr>
        <p:spPr>
          <a:xfrm>
            <a:off x="8581410" y="10354176"/>
            <a:ext cx="3399855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2545108" y="8639829"/>
            <a:ext cx="3077194" cy="1663348"/>
          </a:xfrm>
        </p:spPr>
        <p:txBody>
          <a:bodyPr/>
          <a:p/>
        </p:txBody>
      </p:sp>
      <p:sp>
        <p:nvSpPr>
          <p:cNvPr id="48" name="fig-6-caption"/>
          <p:cNvSpPr txBox="1"/>
          <p:nvPr/>
        </p:nvSpPr>
        <p:spPr>
          <a:xfrm>
            <a:off x="12383778" y="10354176"/>
            <a:ext cx="3399855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9" name="sec-refere"/>
          <p:cNvSpPr/>
          <p:nvPr/>
        </p:nvSpPr>
        <p:spPr>
          <a:xfrm>
            <a:off x="529437" y="12319447"/>
            <a:ext cx="10474691" cy="209017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refere-head"/>
          <p:cNvSpPr/>
          <p:nvPr/>
        </p:nvSpPr>
        <p:spPr>
          <a:xfrm>
            <a:off x="529437" y="12319447"/>
            <a:ext cx="10474691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759880" y="12444923"/>
            <a:ext cx="10013805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759880" y="13072303"/>
            <a:ext cx="10013805" cy="1106871"/>
          </a:xfrm>
        </p:spPr>
        <p:txBody>
          <a:bodyPr/>
          <a:lstStyle/>
          <a:p/>
        </p:txBody>
      </p:sp>
      <p:sp>
        <p:nvSpPr>
          <p:cNvPr id="52" name="sec-acknow"/>
          <p:cNvSpPr/>
          <p:nvPr/>
        </p:nvSpPr>
        <p:spPr>
          <a:xfrm>
            <a:off x="11189432" y="12319447"/>
            <a:ext cx="9668946" cy="209017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acknow-head"/>
          <p:cNvSpPr/>
          <p:nvPr/>
        </p:nvSpPr>
        <p:spPr>
          <a:xfrm>
            <a:off x="11189432" y="12319447"/>
            <a:ext cx="9668946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11402149" y="12444923"/>
            <a:ext cx="9243512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1402149" y="13072303"/>
            <a:ext cx="8781455" cy="537005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0311234" y="13136118"/>
            <a:ext cx="334427" cy="334427"/>
          </a:xfrm>
        </p:spPr>
        <p:txBody>
          <a:bodyPr/>
          <a:p/>
        </p:txBody>
      </p:sp>
      <p:sp>
        <p:nvSpPr>
          <p:cNvPr id="55" name="qr-slot-hint"/>
          <p:cNvSpPr txBox="1"/>
          <p:nvPr/>
        </p:nvSpPr>
        <p:spPr>
          <a:xfrm>
            <a:off x="11402149" y="13656316"/>
            <a:ext cx="9243512" cy="5288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8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28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Landscape Four Column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