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ct-nte" TargetMode="External"/><Relationship Id="rId4" Type="http://schemas.openxmlformats.org/officeDocument/2006/relationships/hyperlink" Target="https://scifig.ai/go/a2lct-all" TargetMode="External"/><Relationship Id="rId5" Type="http://schemas.openxmlformats.org/officeDocument/2006/relationships/hyperlink" Target="https://scifig.ai/go/a2l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ct-nte" TargetMode="External"/><Relationship Id="rId4" Type="http://schemas.openxmlformats.org/officeDocument/2006/relationships/hyperlink" Target="https://scifig.ai/go/a2lct-all" TargetMode="External"/><Relationship Id="rId5" Type="http://schemas.openxmlformats.org/officeDocument/2006/relationships/hyperlink" Target="https://scifig.ai/go/a2l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ct-all" TargetMode="External"/><Relationship Id="rId3" Type="http://schemas.openxmlformats.org/officeDocument/2006/relationships/hyperlink" Target="https://scifig.ai/go/a2l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ct-ftr" TargetMode="External"/><Relationship Id="rId3" Type="http://schemas.openxmlformats.org/officeDocument/2006/relationships/hyperlink" Target="https://scifig.ai/go/a2lct-fig" TargetMode="External"/><Relationship Id="rId4" Type="http://schemas.openxmlformats.org/officeDocument/2006/relationships/hyperlink" Target="https://scifig.ai/go/a2l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900726" cy="562041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900726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7253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7253" y="3550417"/>
            <a:ext cx="4685094" cy="89793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9464" y="4556168"/>
            <a:ext cx="3560672" cy="236784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199464" y="6977425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8603276"/>
            <a:ext cx="4900726" cy="580634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8603276"/>
            <a:ext cx="4900726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37253" y="872875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37253" y="9356132"/>
            <a:ext cx="4685094" cy="108386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199464" y="10547813"/>
            <a:ext cx="3560672" cy="236784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199464" y="12969070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5793181" y="2797561"/>
            <a:ext cx="10164470" cy="116120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5793181" y="2797561"/>
            <a:ext cx="1016447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016799" y="2923037"/>
            <a:ext cx="97172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016799" y="3550417"/>
            <a:ext cx="9717233" cy="255803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016799" y="6197895"/>
            <a:ext cx="3805733" cy="23306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601679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023789" y="6197895"/>
            <a:ext cx="3805733" cy="23306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02378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6016799" y="9786452"/>
            <a:ext cx="3805733" cy="23306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601679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023789" y="9786452"/>
            <a:ext cx="3805733" cy="2330665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002378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016799" y="13307923"/>
            <a:ext cx="9717233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6320668" y="2797561"/>
            <a:ext cx="4900726" cy="40013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16320668" y="2797561"/>
            <a:ext cx="4900726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16428484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428484" y="3550417"/>
            <a:ext cx="4685094" cy="314066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6320668" y="6984203"/>
            <a:ext cx="4900726" cy="26815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head"/>
          <p:cNvSpPr/>
          <p:nvPr/>
        </p:nvSpPr>
        <p:spPr>
          <a:xfrm>
            <a:off x="16320668" y="6984203"/>
            <a:ext cx="4900726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title"/>
          <p:cNvSpPr txBox="1"/>
          <p:nvPr/>
        </p:nvSpPr>
        <p:spPr>
          <a:xfrm>
            <a:off x="16428484" y="7109679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428484" y="7737059"/>
            <a:ext cx="4685094" cy="1820878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16320668" y="9851056"/>
            <a:ext cx="4900726" cy="23516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6320668" y="9851056"/>
            <a:ext cx="4900726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6428484" y="997653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428484" y="10603912"/>
            <a:ext cx="4685094" cy="149093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6320668" y="12387962"/>
            <a:ext cx="4900726" cy="2021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6320668" y="12387962"/>
            <a:ext cx="4900726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6428484" y="12513438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428484" y="13140818"/>
            <a:ext cx="4296940" cy="61535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790114" y="13173163"/>
            <a:ext cx="323464" cy="32346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6428484" y="13799820"/>
            <a:ext cx="4685094" cy="4910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2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92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