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21387816" cy="1512417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2lcg-nte" TargetMode="External"/><Relationship Id="rId4" Type="http://schemas.openxmlformats.org/officeDocument/2006/relationships/hyperlink" Target="https://scifig.ai/go/a2lcg-all" TargetMode="External"/><Relationship Id="rId5" Type="http://schemas.openxmlformats.org/officeDocument/2006/relationships/hyperlink" Target="https://scifig.ai/go/a2lcg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2lcg-nte" TargetMode="External"/><Relationship Id="rId4" Type="http://schemas.openxmlformats.org/officeDocument/2006/relationships/hyperlink" Target="https://scifig.ai/go/a2lcg-all" TargetMode="External"/><Relationship Id="rId5" Type="http://schemas.openxmlformats.org/officeDocument/2006/relationships/hyperlink" Target="https://scifig.ai/go/a2lcg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Landscape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scifig.ai/go/a2lcg-nte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scifig.ai/go/a2lcg-all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scifig.ai/go/a2lcg-clr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Landscape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scifig.ai/go/a2lcg-nte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scifig.ai/go/a2lcg-all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scifig.ai/go/a2lcg-clr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981"/>
            </a:lvl1pPr>
            <a:lvl2pPr marL="457200" indent="0">
              <a:buNone/>
              <a:defRPr sz="981"/>
            </a:lvl2pPr>
            <a:lvl3pPr marL="914400" indent="0">
              <a:buNone/>
              <a:defRPr sz="981"/>
            </a:lvl3pPr>
            <a:lvl4pPr marL="1371600" indent="0">
              <a:buNone/>
              <a:defRPr sz="981"/>
            </a:lvl4pPr>
            <a:lvl5pPr marL="1828800" indent="0">
              <a:buNone/>
              <a:defRPr sz="981"/>
            </a:lvl5pPr>
            <a:lvl6pPr marL="2286000" indent="0">
              <a:buNone/>
              <a:defRPr sz="981"/>
            </a:lvl6pPr>
            <a:lvl7pPr marL="2743200" indent="0">
              <a:buNone/>
              <a:defRPr sz="981"/>
            </a:lvl7pPr>
            <a:lvl8pPr marL="3200400" indent="0">
              <a:buNone/>
              <a:defRPr sz="981"/>
            </a:lvl8pPr>
            <a:lvl9pPr marL="3657600" indent="0">
              <a:buNone/>
              <a:defRPr sz="981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981"/>
            </a:lvl1pPr>
            <a:lvl2pPr marL="457200" indent="0">
              <a:buNone/>
              <a:defRPr sz="981"/>
            </a:lvl2pPr>
            <a:lvl3pPr marL="914400" indent="0">
              <a:buNone/>
              <a:defRPr sz="981"/>
            </a:lvl3pPr>
            <a:lvl4pPr marL="1371600" indent="0">
              <a:buNone/>
              <a:defRPr sz="981"/>
            </a:lvl4pPr>
            <a:lvl5pPr marL="1828800" indent="0">
              <a:buNone/>
              <a:defRPr sz="981"/>
            </a:lvl5pPr>
            <a:lvl6pPr marL="2286000" indent="0">
              <a:buNone/>
              <a:defRPr sz="981"/>
            </a:lvl6pPr>
            <a:lvl7pPr marL="2743200" indent="0">
              <a:buNone/>
              <a:defRPr sz="981"/>
            </a:lvl7pPr>
            <a:lvl8pPr marL="3200400" indent="0">
              <a:buNone/>
              <a:defRPr sz="981"/>
            </a:lvl8pPr>
            <a:lvl9pPr marL="3657600" indent="0">
              <a:buNone/>
              <a:defRPr sz="981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49"/>
            </a:lvl1pPr>
            <a:lvl2pPr marL="457200" indent="0">
              <a:buNone/>
              <a:defRPr sz="1049"/>
            </a:lvl2pPr>
            <a:lvl3pPr marL="914400" indent="0">
              <a:buNone/>
              <a:defRPr sz="1049"/>
            </a:lvl3pPr>
            <a:lvl4pPr marL="1371600" indent="0">
              <a:buNone/>
              <a:defRPr sz="1049"/>
            </a:lvl4pPr>
            <a:lvl5pPr marL="1828800" indent="0">
              <a:buNone/>
              <a:defRPr sz="1049"/>
            </a:lvl5pPr>
            <a:lvl6pPr marL="2286000" indent="0">
              <a:buNone/>
              <a:defRPr sz="1049"/>
            </a:lvl6pPr>
            <a:lvl7pPr marL="2743200" indent="0">
              <a:buNone/>
              <a:defRPr sz="1049"/>
            </a:lvl7pPr>
            <a:lvl8pPr marL="3200400" indent="0">
              <a:buNone/>
              <a:defRPr sz="1049"/>
            </a:lvl8pPr>
            <a:lvl9pPr marL="3657600" indent="0">
              <a:buNone/>
              <a:defRPr sz="1049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49"/>
            </a:lvl1pPr>
            <a:lvl2pPr marL="457200" indent="0">
              <a:buNone/>
              <a:defRPr sz="1049"/>
            </a:lvl2pPr>
            <a:lvl3pPr marL="914400" indent="0">
              <a:buNone/>
              <a:defRPr sz="1049"/>
            </a:lvl3pPr>
            <a:lvl4pPr marL="1371600" indent="0">
              <a:buNone/>
              <a:defRPr sz="1049"/>
            </a:lvl4pPr>
            <a:lvl5pPr marL="1828800" indent="0">
              <a:buNone/>
              <a:defRPr sz="1049"/>
            </a:lvl5pPr>
            <a:lvl6pPr marL="2286000" indent="0">
              <a:buNone/>
              <a:defRPr sz="1049"/>
            </a:lvl6pPr>
            <a:lvl7pPr marL="2743200" indent="0">
              <a:buNone/>
              <a:defRPr sz="1049"/>
            </a:lvl7pPr>
            <a:lvl8pPr marL="3200400" indent="0">
              <a:buNone/>
              <a:defRPr sz="1049"/>
            </a:lvl8pPr>
            <a:lvl9pPr marL="3657600" indent="0">
              <a:buNone/>
              <a:defRPr sz="1049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49"/>
            </a:lvl1pPr>
            <a:lvl2pPr marL="457200" indent="0">
              <a:buNone/>
              <a:defRPr sz="1049"/>
            </a:lvl2pPr>
            <a:lvl3pPr marL="914400" indent="0">
              <a:buNone/>
              <a:defRPr sz="1049"/>
            </a:lvl3pPr>
            <a:lvl4pPr marL="1371600" indent="0">
              <a:buNone/>
              <a:defRPr sz="1049"/>
            </a:lvl4pPr>
            <a:lvl5pPr marL="1828800" indent="0">
              <a:buNone/>
              <a:defRPr sz="1049"/>
            </a:lvl5pPr>
            <a:lvl6pPr marL="2286000" indent="0">
              <a:buNone/>
              <a:defRPr sz="1049"/>
            </a:lvl6pPr>
            <a:lvl7pPr marL="2743200" indent="0">
              <a:buNone/>
              <a:defRPr sz="1049"/>
            </a:lvl7pPr>
            <a:lvl8pPr marL="3200400" indent="0">
              <a:buNone/>
              <a:defRPr sz="1049"/>
            </a:lvl8pPr>
            <a:lvl9pPr marL="3657600" indent="0">
              <a:buNone/>
              <a:defRPr sz="1049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49"/>
            </a:lvl1pPr>
            <a:lvl2pPr marL="457200" indent="0">
              <a:buNone/>
              <a:defRPr sz="1049"/>
            </a:lvl2pPr>
            <a:lvl3pPr marL="914400" indent="0">
              <a:buNone/>
              <a:defRPr sz="1049"/>
            </a:lvl3pPr>
            <a:lvl4pPr marL="1371600" indent="0">
              <a:buNone/>
              <a:defRPr sz="1049"/>
            </a:lvl4pPr>
            <a:lvl5pPr marL="1828800" indent="0">
              <a:buNone/>
              <a:defRPr sz="1049"/>
            </a:lvl5pPr>
            <a:lvl6pPr marL="2286000" indent="0">
              <a:buNone/>
              <a:defRPr sz="1049"/>
            </a:lvl6pPr>
            <a:lvl7pPr marL="2743200" indent="0">
              <a:buNone/>
              <a:defRPr sz="1049"/>
            </a:lvl7pPr>
            <a:lvl8pPr marL="3200400" indent="0">
              <a:buNone/>
              <a:defRPr sz="1049"/>
            </a:lvl8pPr>
            <a:lvl9pPr marL="3657600" indent="0">
              <a:buNone/>
              <a:defRPr sz="104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2lcg-all" TargetMode="External"/><Relationship Id="rId3" Type="http://schemas.openxmlformats.org/officeDocument/2006/relationships/hyperlink" Target="https://scifig.ai/go/a2lcg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2lcg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2lcg-ftr" TargetMode="External"/><Relationship Id="rId3" Type="http://schemas.openxmlformats.org/officeDocument/2006/relationships/hyperlink" Target="https://scifig.ai/go/a2lcg-fig" TargetMode="External"/><Relationship Id="rId4" Type="http://schemas.openxmlformats.org/officeDocument/2006/relationships/hyperlink" Target="https://scifig.ai/go/a2lcg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21387816" cy="241986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529437" y="435576"/>
            <a:ext cx="20328940" cy="6934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3569" b="1">
                <a:solidFill>
                  <a:srgbClr val="FFFFFF"/>
                </a:solidFill>
                <a:latin typeface="Arial"/>
              </a:rPr>
              <a:t>A2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529437" y="1235676"/>
            <a:ext cx="20328940" cy="725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40" b="0">
                <a:solidFill>
                  <a:srgbClr val="E8EAEE"/>
                </a:solidFill>
                <a:latin typeface="Arial"/>
              </a:rPr>
              <a:t>594 × 420 mm  ·  23.39 × 16.54 in  ·  Classic layout  ·  Graphite</a:t>
            </a:r>
          </a:p>
        </p:txBody>
      </p:sp>
      <p:sp>
        <p:nvSpPr>
          <p:cNvPr id="5" name="info-block-1"/>
          <p:cNvSpPr/>
          <p:nvPr/>
        </p:nvSpPr>
        <p:spPr>
          <a:xfrm>
            <a:off x="529437" y="2949305"/>
            <a:ext cx="9952695" cy="54781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927545" y="3347413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7545" y="3880686"/>
            <a:ext cx="9156479" cy="41486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0905683" y="2949305"/>
            <a:ext cx="9952695" cy="54781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1303790" y="3347413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03790" y="3880686"/>
            <a:ext cx="9156479" cy="33183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1303790" y="7199086"/>
            <a:ext cx="9156479" cy="8302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192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529437" y="8851009"/>
            <a:ext cx="9952695" cy="45791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927545" y="9249117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7545" y="9782390"/>
            <a:ext cx="9156479" cy="32496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Title 42 pt   ·   Section heading 26 pt   ·   Body 22 pt   ·   Caption 16 pt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0905683" y="8851009"/>
            <a:ext cx="9952695" cy="45791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1303790" y="9249117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303790" y="9782390"/>
            <a:ext cx="9156479" cy="32496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14700808"/>
            <a:ext cx="21387816" cy="42336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14700808"/>
            <a:ext cx="21387816" cy="254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529437" y="14827818"/>
            <a:ext cx="20328940" cy="1905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529437" y="13847070"/>
            <a:ext cx="20328940" cy="5890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529437" y="13501630"/>
            <a:ext cx="20328940" cy="304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21387816" cy="250637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951774" y="530416"/>
            <a:ext cx="1152930" cy="115293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951774" y="530416"/>
            <a:ext cx="1152930" cy="1152930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317662" y="1752522"/>
            <a:ext cx="2421153" cy="1511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793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3056478" y="266700"/>
            <a:ext cx="17907786" cy="6827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42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3056478" y="1134316"/>
            <a:ext cx="17907786" cy="61621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3056478" y="1750531"/>
            <a:ext cx="17907786" cy="48915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16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14700808"/>
            <a:ext cx="21387816" cy="42336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14700808"/>
            <a:ext cx="21387816" cy="254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529437" y="14827818"/>
            <a:ext cx="20328940" cy="1905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529437" y="2797561"/>
            <a:ext cx="4900726" cy="562041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529437" y="2797561"/>
            <a:ext cx="4900726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637253" y="2923037"/>
            <a:ext cx="4685094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637253" y="3550417"/>
            <a:ext cx="4685094" cy="897935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9464" y="4556168"/>
            <a:ext cx="3560672" cy="2367846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199464" y="6977425"/>
            <a:ext cx="3560672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529437" y="8603276"/>
            <a:ext cx="4900726" cy="580634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529437" y="8603276"/>
            <a:ext cx="4900726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637253" y="8728752"/>
            <a:ext cx="4685094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637253" y="9356132"/>
            <a:ext cx="4685094" cy="1083864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199464" y="10547813"/>
            <a:ext cx="3560672" cy="2367846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199464" y="12969070"/>
            <a:ext cx="3560672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5793181" y="2797561"/>
            <a:ext cx="10164470" cy="1161205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5793181" y="2797561"/>
            <a:ext cx="10164470" cy="6273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6016799" y="2923037"/>
            <a:ext cx="971723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6016799" y="3550417"/>
            <a:ext cx="9717233" cy="2558031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6016799" y="6197895"/>
            <a:ext cx="3805733" cy="2330665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6016799" y="8585646"/>
            <a:ext cx="3805733" cy="9995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0023789" y="6197895"/>
            <a:ext cx="3805733" cy="2330665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10023789" y="8585646"/>
            <a:ext cx="3805733" cy="9995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6016799" y="9786452"/>
            <a:ext cx="3805733" cy="2330665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6016799" y="12174203"/>
            <a:ext cx="3805733" cy="9995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0023789" y="9786452"/>
            <a:ext cx="3805733" cy="2330665"/>
          </a:xfrm>
        </p:spPr>
        <p:txBody>
          <a:bodyPr/>
          <a:p/>
        </p:txBody>
      </p:sp>
      <p:sp>
        <p:nvSpPr>
          <p:cNvPr id="42" name="fig-6-caption"/>
          <p:cNvSpPr txBox="1"/>
          <p:nvPr/>
        </p:nvSpPr>
        <p:spPr>
          <a:xfrm>
            <a:off x="10023789" y="12174203"/>
            <a:ext cx="3805733" cy="9995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6016799" y="13307923"/>
            <a:ext cx="9717233" cy="878075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16320668" y="2797561"/>
            <a:ext cx="4900726" cy="400133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head"/>
          <p:cNvSpPr/>
          <p:nvPr/>
        </p:nvSpPr>
        <p:spPr>
          <a:xfrm>
            <a:off x="16320668" y="2797561"/>
            <a:ext cx="4900726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discus-title"/>
          <p:cNvSpPr txBox="1"/>
          <p:nvPr/>
        </p:nvSpPr>
        <p:spPr>
          <a:xfrm>
            <a:off x="16428484" y="2923037"/>
            <a:ext cx="4685094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6428484" y="3550417"/>
            <a:ext cx="4685094" cy="3140667"/>
          </a:xfrm>
        </p:spPr>
        <p:txBody>
          <a:bodyPr/>
          <a:lstStyle/>
          <a:p/>
        </p:txBody>
      </p:sp>
      <p:sp>
        <p:nvSpPr>
          <p:cNvPr id="46" name="sec-conclu"/>
          <p:cNvSpPr/>
          <p:nvPr/>
        </p:nvSpPr>
        <p:spPr>
          <a:xfrm>
            <a:off x="16320668" y="6984203"/>
            <a:ext cx="4900726" cy="268155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7" name="sec-conclu-head"/>
          <p:cNvSpPr/>
          <p:nvPr/>
        </p:nvSpPr>
        <p:spPr>
          <a:xfrm>
            <a:off x="16320668" y="6984203"/>
            <a:ext cx="4900726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8" name="sec-conclu-title"/>
          <p:cNvSpPr txBox="1"/>
          <p:nvPr/>
        </p:nvSpPr>
        <p:spPr>
          <a:xfrm>
            <a:off x="16428484" y="7109679"/>
            <a:ext cx="4685094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6428484" y="7737059"/>
            <a:ext cx="4685094" cy="1820878"/>
          </a:xfrm>
        </p:spPr>
        <p:txBody>
          <a:bodyPr/>
          <a:lstStyle/>
          <a:p/>
        </p:txBody>
      </p:sp>
      <p:sp>
        <p:nvSpPr>
          <p:cNvPr id="49" name="sec-refere"/>
          <p:cNvSpPr/>
          <p:nvPr/>
        </p:nvSpPr>
        <p:spPr>
          <a:xfrm>
            <a:off x="16320668" y="9851056"/>
            <a:ext cx="4900726" cy="235160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refere-head"/>
          <p:cNvSpPr/>
          <p:nvPr/>
        </p:nvSpPr>
        <p:spPr>
          <a:xfrm>
            <a:off x="16320668" y="9851056"/>
            <a:ext cx="4900726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refere-title"/>
          <p:cNvSpPr txBox="1"/>
          <p:nvPr/>
        </p:nvSpPr>
        <p:spPr>
          <a:xfrm>
            <a:off x="16428484" y="9976532"/>
            <a:ext cx="4685094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6428484" y="10603912"/>
            <a:ext cx="4685094" cy="1490930"/>
          </a:xfrm>
        </p:spPr>
        <p:txBody>
          <a:bodyPr/>
          <a:lstStyle/>
          <a:p/>
        </p:txBody>
      </p:sp>
      <p:sp>
        <p:nvSpPr>
          <p:cNvPr id="52" name="sec-acknow"/>
          <p:cNvSpPr/>
          <p:nvPr/>
        </p:nvSpPr>
        <p:spPr>
          <a:xfrm>
            <a:off x="16320668" y="12387962"/>
            <a:ext cx="4900726" cy="202165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acknow-head"/>
          <p:cNvSpPr/>
          <p:nvPr/>
        </p:nvSpPr>
        <p:spPr>
          <a:xfrm>
            <a:off x="16320668" y="12387962"/>
            <a:ext cx="4900726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4" name="sec-acknow-title"/>
          <p:cNvSpPr txBox="1"/>
          <p:nvPr/>
        </p:nvSpPr>
        <p:spPr>
          <a:xfrm>
            <a:off x="16428484" y="12513438"/>
            <a:ext cx="4685094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6428484" y="13140818"/>
            <a:ext cx="4296940" cy="615351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0790114" y="13173163"/>
            <a:ext cx="323464" cy="323464"/>
          </a:xfrm>
        </p:spPr>
        <p:txBody>
          <a:bodyPr/>
          <a:p/>
        </p:txBody>
      </p:sp>
      <p:sp>
        <p:nvSpPr>
          <p:cNvPr id="55" name="qr-slot-hint"/>
          <p:cNvSpPr txBox="1"/>
          <p:nvPr/>
        </p:nvSpPr>
        <p:spPr>
          <a:xfrm>
            <a:off x="16428484" y="13799820"/>
            <a:ext cx="4685094" cy="4910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21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921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2F3437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F3437"/>
      </a:hlink>
      <a:folHlink>
        <a:srgbClr val="2F3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A2 Landscape Classic | SciFig AI</dc:title>
  <dc:subject>Scientific research poster template</dc:subject>
  <dc:creator>SciFig AI</dc:creator>
  <cp:keywords>scientific poster template</cp:keywords>
  <dc:description>Academic, research, teaching, and personal use allowed. Edit/print for your own poster/presentation; remove © SciFig AI only from finished work. Do not redistribute, sell, or paywall as your own template; keep © SciFig AI on distributed template files.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