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cc-nte" TargetMode="External"/><Relationship Id="rId4" Type="http://schemas.openxmlformats.org/officeDocument/2006/relationships/hyperlink" Target="https://scifig.ai/go/a2lcc-all" TargetMode="External"/><Relationship Id="rId5" Type="http://schemas.openxmlformats.org/officeDocument/2006/relationships/hyperlink" Target="https://scifig.ai/go/a2lc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cc-nte" TargetMode="External"/><Relationship Id="rId4" Type="http://schemas.openxmlformats.org/officeDocument/2006/relationships/hyperlink" Target="https://scifig.ai/go/a2lcc-all" TargetMode="External"/><Relationship Id="rId5" Type="http://schemas.openxmlformats.org/officeDocument/2006/relationships/hyperlink" Target="https://scifig.ai/go/a2lc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scifig.ai/go/a2lcc-clr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scifig.ai/go/a2lcc-clr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81"/>
            </a:lvl1pPr>
            <a:lvl2pPr marL="457200" indent="0">
              <a:buNone/>
              <a:defRPr sz="981"/>
            </a:lvl2pPr>
            <a:lvl3pPr marL="914400" indent="0">
              <a:buNone/>
              <a:defRPr sz="981"/>
            </a:lvl3pPr>
            <a:lvl4pPr marL="1371600" indent="0">
              <a:buNone/>
              <a:defRPr sz="981"/>
            </a:lvl4pPr>
            <a:lvl5pPr marL="1828800" indent="0">
              <a:buNone/>
              <a:defRPr sz="981"/>
            </a:lvl5pPr>
            <a:lvl6pPr marL="2286000" indent="0">
              <a:buNone/>
              <a:defRPr sz="981"/>
            </a:lvl6pPr>
            <a:lvl7pPr marL="2743200" indent="0">
              <a:buNone/>
              <a:defRPr sz="981"/>
            </a:lvl7pPr>
            <a:lvl8pPr marL="3200400" indent="0">
              <a:buNone/>
              <a:defRPr sz="981"/>
            </a:lvl8pPr>
            <a:lvl9pPr marL="3657600" indent="0">
              <a:buNone/>
              <a:defRPr sz="98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81"/>
            </a:lvl1pPr>
            <a:lvl2pPr marL="457200" indent="0">
              <a:buNone/>
              <a:defRPr sz="981"/>
            </a:lvl2pPr>
            <a:lvl3pPr marL="914400" indent="0">
              <a:buNone/>
              <a:defRPr sz="981"/>
            </a:lvl3pPr>
            <a:lvl4pPr marL="1371600" indent="0">
              <a:buNone/>
              <a:defRPr sz="981"/>
            </a:lvl4pPr>
            <a:lvl5pPr marL="1828800" indent="0">
              <a:buNone/>
              <a:defRPr sz="981"/>
            </a:lvl5pPr>
            <a:lvl6pPr marL="2286000" indent="0">
              <a:buNone/>
              <a:defRPr sz="981"/>
            </a:lvl6pPr>
            <a:lvl7pPr marL="2743200" indent="0">
              <a:buNone/>
              <a:defRPr sz="981"/>
            </a:lvl7pPr>
            <a:lvl8pPr marL="3200400" indent="0">
              <a:buNone/>
              <a:defRPr sz="981"/>
            </a:lvl8pPr>
            <a:lvl9pPr marL="3657600" indent="0">
              <a:buNone/>
              <a:defRPr sz="981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cc-all" TargetMode="External"/><Relationship Id="rId3" Type="http://schemas.openxmlformats.org/officeDocument/2006/relationships/hyperlink" Target="https://scifig.ai/go/a2lc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c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cc-ftr" TargetMode="External"/><Relationship Id="rId3" Type="http://schemas.openxmlformats.org/officeDocument/2006/relationships/hyperlink" Target="https://scifig.ai/go/a2lcc-fig" TargetMode="External"/><Relationship Id="rId4" Type="http://schemas.openxmlformats.org/officeDocument/2006/relationships/hyperlink" Target="https://scifig.ai/go/a2lc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Classic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900726" cy="562041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37253" y="2923037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37253" y="3550417"/>
            <a:ext cx="4685094" cy="89793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9464" y="4556168"/>
            <a:ext cx="3560672" cy="236784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199464" y="6977425"/>
            <a:ext cx="3560672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29437" y="8603276"/>
            <a:ext cx="4900726" cy="580634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29437" y="8603276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637253" y="8728752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37253" y="9356132"/>
            <a:ext cx="4685094" cy="108386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199464" y="10547813"/>
            <a:ext cx="3560672" cy="236784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199464" y="12969070"/>
            <a:ext cx="3560672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5793181" y="2797561"/>
            <a:ext cx="10164470" cy="116120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5793181" y="2797561"/>
            <a:ext cx="1016447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6016799" y="2923037"/>
            <a:ext cx="97172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6016799" y="3550417"/>
            <a:ext cx="9717233" cy="255803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6016799" y="6197895"/>
            <a:ext cx="3805733" cy="233066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6016799" y="8585646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023789" y="6197895"/>
            <a:ext cx="3805733" cy="233066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023789" y="8585646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6016799" y="9786452"/>
            <a:ext cx="3805733" cy="233066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6016799" y="12174203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0023789" y="9786452"/>
            <a:ext cx="3805733" cy="2330665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10023789" y="12174203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6016799" y="13307923"/>
            <a:ext cx="9717233" cy="878075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6320668" y="2797561"/>
            <a:ext cx="4900726" cy="400133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16320668" y="2797561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16428484" y="2923037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6428484" y="3550417"/>
            <a:ext cx="4685094" cy="3140667"/>
          </a:xfrm>
        </p:spPr>
        <p:txBody>
          <a:bodyPr/>
          <a:lstStyle/>
          <a:p/>
        </p:txBody>
      </p:sp>
      <p:sp>
        <p:nvSpPr>
          <p:cNvPr id="46" name="sec-conclu"/>
          <p:cNvSpPr/>
          <p:nvPr/>
        </p:nvSpPr>
        <p:spPr>
          <a:xfrm>
            <a:off x="16320668" y="6984203"/>
            <a:ext cx="4900726" cy="268155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head"/>
          <p:cNvSpPr/>
          <p:nvPr/>
        </p:nvSpPr>
        <p:spPr>
          <a:xfrm>
            <a:off x="16320668" y="6984203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title"/>
          <p:cNvSpPr txBox="1"/>
          <p:nvPr/>
        </p:nvSpPr>
        <p:spPr>
          <a:xfrm>
            <a:off x="16428484" y="7109679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428484" y="7737059"/>
            <a:ext cx="4685094" cy="1820878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16320668" y="9851056"/>
            <a:ext cx="4900726" cy="23516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16320668" y="9851056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6428484" y="9976532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6428484" y="10603912"/>
            <a:ext cx="4685094" cy="1490930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6320668" y="12387962"/>
            <a:ext cx="4900726" cy="2021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6320668" y="12387962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6428484" y="12513438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6428484" y="13140818"/>
            <a:ext cx="4296940" cy="61535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790114" y="13173163"/>
            <a:ext cx="323464" cy="323464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6428484" y="13799820"/>
            <a:ext cx="4685094" cy="4910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2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92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Classic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