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st-nte" TargetMode="External"/><Relationship Id="rId4" Type="http://schemas.openxmlformats.org/officeDocument/2006/relationships/hyperlink" Target="https://scifig.ai/go/a1pst-all" TargetMode="External"/><Relationship Id="rId5" Type="http://schemas.openxmlformats.org/officeDocument/2006/relationships/hyperlink" Target="https://scifig.ai/go/a1p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st-nte" TargetMode="External"/><Relationship Id="rId4" Type="http://schemas.openxmlformats.org/officeDocument/2006/relationships/hyperlink" Target="https://scifig.ai/go/a1pst-all" TargetMode="External"/><Relationship Id="rId5" Type="http://schemas.openxmlformats.org/officeDocument/2006/relationships/hyperlink" Target="https://scifig.ai/go/a1p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1"/>
            </a:lvl1pPr>
            <a:lvl2pPr marL="457200" indent="0">
              <a:buNone/>
              <a:defRPr sz="1961"/>
            </a:lvl2pPr>
            <a:lvl3pPr marL="914400" indent="0">
              <a:buNone/>
              <a:defRPr sz="1961"/>
            </a:lvl3pPr>
            <a:lvl4pPr marL="1371600" indent="0">
              <a:buNone/>
              <a:defRPr sz="1961"/>
            </a:lvl4pPr>
            <a:lvl5pPr marL="1828800" indent="0">
              <a:buNone/>
              <a:defRPr sz="1961"/>
            </a:lvl5pPr>
            <a:lvl6pPr marL="2286000" indent="0">
              <a:buNone/>
              <a:defRPr sz="1961"/>
            </a:lvl6pPr>
            <a:lvl7pPr marL="2743200" indent="0">
              <a:buNone/>
              <a:defRPr sz="1961"/>
            </a:lvl7pPr>
            <a:lvl8pPr marL="3200400" indent="0">
              <a:buNone/>
              <a:defRPr sz="1961"/>
            </a:lvl8pPr>
            <a:lvl9pPr marL="3657600" indent="0">
              <a:buNone/>
              <a:defRPr sz="196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st-all" TargetMode="External"/><Relationship Id="rId3" Type="http://schemas.openxmlformats.org/officeDocument/2006/relationships/hyperlink" Target="https://scifig.ai/go/a1p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st-ftr" TargetMode="External"/><Relationship Id="rId3" Type="http://schemas.openxmlformats.org/officeDocument/2006/relationships/hyperlink" Target="https://scifig.ai/go/a1pst-fig" TargetMode="External"/><Relationship Id="rId4" Type="http://schemas.openxmlformats.org/officeDocument/2006/relationships/hyperlink" Target="https://scifig.ai/go/a1p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30495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967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602251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21387816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874525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874525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874525" y="1626613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874525" y="16868414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972391" y="3512621"/>
            <a:ext cx="7443033" cy="38255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195682" y="4201219"/>
            <a:ext cx="6996451" cy="244834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972391" y="7600277"/>
            <a:ext cx="7443033" cy="214159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767749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7136138" y="8279778"/>
            <a:ext cx="7115539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8526869"/>
            <a:ext cx="7115539" cy="8151598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6743965"/>
            <a:ext cx="7115539" cy="5855219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7136138" y="22705918"/>
            <a:ext cx="7115539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23602952"/>
            <a:ext cx="3484083" cy="256198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7136138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767594" y="23602952"/>
            <a:ext cx="3484083" cy="256198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0767594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54034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13855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54034" y="13616140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096267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54034" y="21564955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45422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54034" y="26056508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Spotlight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