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psp-nte" TargetMode="External"/><Relationship Id="rId4" Type="http://schemas.openxmlformats.org/officeDocument/2006/relationships/hyperlink" Target="https://scifig.ai/go/a1psp-all" TargetMode="External"/><Relationship Id="rId5" Type="http://schemas.openxmlformats.org/officeDocument/2006/relationships/hyperlink" Target="https://scifig.ai/go/a1ps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psp-nte" TargetMode="External"/><Relationship Id="rId4" Type="http://schemas.openxmlformats.org/officeDocument/2006/relationships/hyperlink" Target="https://scifig.ai/go/a1psp-all" TargetMode="External"/><Relationship Id="rId5" Type="http://schemas.openxmlformats.org/officeDocument/2006/relationships/hyperlink" Target="https://scifig.ai/go/a1ps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scifig.ai/go/a1psp-nte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scifig.ai/go/a1psp-all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scifig.ai/go/a1psp-clr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scifig.ai/go/a1psp-nte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scifig.ai/go/a1psp-all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scifig.ai/go/a1psp-clr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1"/>
            </a:lvl1pPr>
            <a:lvl2pPr marL="457200" indent="0">
              <a:buNone/>
              <a:defRPr sz="1961"/>
            </a:lvl2pPr>
            <a:lvl3pPr marL="914400" indent="0">
              <a:buNone/>
              <a:defRPr sz="1961"/>
            </a:lvl3pPr>
            <a:lvl4pPr marL="1371600" indent="0">
              <a:buNone/>
              <a:defRPr sz="1961"/>
            </a:lvl4pPr>
            <a:lvl5pPr marL="1828800" indent="0">
              <a:buNone/>
              <a:defRPr sz="1961"/>
            </a:lvl5pPr>
            <a:lvl6pPr marL="2286000" indent="0">
              <a:buNone/>
              <a:defRPr sz="1961"/>
            </a:lvl6pPr>
            <a:lvl7pPr marL="2743200" indent="0">
              <a:buNone/>
              <a:defRPr sz="1961"/>
            </a:lvl7pPr>
            <a:lvl8pPr marL="3200400" indent="0">
              <a:buNone/>
              <a:defRPr sz="1961"/>
            </a:lvl8pPr>
            <a:lvl9pPr marL="3657600" indent="0">
              <a:buNone/>
              <a:defRPr sz="1961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60"/>
            </a:lvl1pPr>
            <a:lvl2pPr marL="457200" indent="0">
              <a:buNone/>
              <a:defRPr sz="960"/>
            </a:lvl2pPr>
            <a:lvl3pPr marL="914400" indent="0">
              <a:buNone/>
              <a:defRPr sz="960"/>
            </a:lvl3pPr>
            <a:lvl4pPr marL="1371600" indent="0">
              <a:buNone/>
              <a:defRPr sz="960"/>
            </a:lvl4pPr>
            <a:lvl5pPr marL="1828800" indent="0">
              <a:buNone/>
              <a:defRPr sz="960"/>
            </a:lvl5pPr>
            <a:lvl6pPr marL="2286000" indent="0">
              <a:buNone/>
              <a:defRPr sz="960"/>
            </a:lvl6pPr>
            <a:lvl7pPr marL="2743200" indent="0">
              <a:buNone/>
              <a:defRPr sz="960"/>
            </a:lvl7pPr>
            <a:lvl8pPr marL="3200400" indent="0">
              <a:buNone/>
              <a:defRPr sz="960"/>
            </a:lvl8pPr>
            <a:lvl9pPr marL="3657600" indent="0">
              <a:buNone/>
              <a:defRPr sz="96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60"/>
            </a:lvl1pPr>
            <a:lvl2pPr marL="457200" indent="0">
              <a:buNone/>
              <a:defRPr sz="960"/>
            </a:lvl2pPr>
            <a:lvl3pPr marL="914400" indent="0">
              <a:buNone/>
              <a:defRPr sz="960"/>
            </a:lvl3pPr>
            <a:lvl4pPr marL="1371600" indent="0">
              <a:buNone/>
              <a:defRPr sz="960"/>
            </a:lvl4pPr>
            <a:lvl5pPr marL="1828800" indent="0">
              <a:buNone/>
              <a:defRPr sz="960"/>
            </a:lvl5pPr>
            <a:lvl6pPr marL="2286000" indent="0">
              <a:buNone/>
              <a:defRPr sz="960"/>
            </a:lvl6pPr>
            <a:lvl7pPr marL="2743200" indent="0">
              <a:buNone/>
              <a:defRPr sz="960"/>
            </a:lvl7pPr>
            <a:lvl8pPr marL="3200400" indent="0">
              <a:buNone/>
              <a:defRPr sz="960"/>
            </a:lvl8pPr>
            <a:lvl9pPr marL="3657600" indent="0">
              <a:buNone/>
              <a:defRPr sz="96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psp-all" TargetMode="External"/><Relationship Id="rId3" Type="http://schemas.openxmlformats.org/officeDocument/2006/relationships/hyperlink" Target="https://scifig.ai/go/a1ps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ps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psp-ftr" TargetMode="External"/><Relationship Id="rId3" Type="http://schemas.openxmlformats.org/officeDocument/2006/relationships/hyperlink" Target="https://scifig.ai/go/a1psp-fig" TargetMode="External"/><Relationship Id="rId4" Type="http://schemas.openxmlformats.org/officeDocument/2006/relationships/hyperlink" Target="https://scifig.ai/go/a1ps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871942"/>
            <a:ext cx="19890028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2014942"/>
            <a:ext cx="19890028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594 × 841 mm  ·  23.39 × 33.11 in  ·  Spotlight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5593019"/>
            <a:ext cx="9645456" cy="11732926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134711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11" y="6635173"/>
            <a:ext cx="8873820" cy="1030495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93465" y="5593019"/>
            <a:ext cx="9645456" cy="11732926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79283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79283" y="6635173"/>
            <a:ext cx="8873820" cy="8967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79283" y="15602251"/>
            <a:ext cx="8873820" cy="133787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098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7925060"/>
            <a:ext cx="9645456" cy="970573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134711" y="18310878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4711" y="18967214"/>
            <a:ext cx="8873820" cy="827775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93465" y="17925060"/>
            <a:ext cx="9645456" cy="970573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79283" y="18310878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79283" y="18967214"/>
            <a:ext cx="8873820" cy="827775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8391041"/>
            <a:ext cx="19890028" cy="6626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28002421"/>
            <a:ext cx="19890028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945693"/>
            <a:ext cx="21387816" cy="1550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893977" y="381000"/>
            <a:ext cx="16894723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893977" y="1560576"/>
            <a:ext cx="16894723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893977" y="2241296"/>
            <a:ext cx="16894723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748893" y="3512621"/>
            <a:ext cx="5710519" cy="1241417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874525" y="3589837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874525" y="4192122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74525" y="4439213"/>
            <a:ext cx="5459256" cy="691565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9635" y="11480502"/>
            <a:ext cx="4149035" cy="3133939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529635" y="1467667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748893" y="16188914"/>
            <a:ext cx="5710519" cy="128273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874525" y="16266130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874525" y="16868414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74525" y="17115506"/>
            <a:ext cx="5459256" cy="7328807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529635" y="24569945"/>
            <a:ext cx="4149035" cy="3133939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529635" y="27766119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6972391" y="3512621"/>
            <a:ext cx="7443033" cy="3825543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7195682" y="4201219"/>
            <a:ext cx="6996451" cy="2448347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944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6972391" y="7600277"/>
            <a:ext cx="7443033" cy="2141596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7136138" y="7677493"/>
            <a:ext cx="7115539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7136138" y="8279778"/>
            <a:ext cx="7115539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7136138" y="8526869"/>
            <a:ext cx="7115539" cy="8151598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7136138" y="16743965"/>
            <a:ext cx="7115539" cy="5855219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7136138" y="22705918"/>
            <a:ext cx="7115539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136138" y="23602952"/>
            <a:ext cx="3484083" cy="2561985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7136138" y="26217199"/>
            <a:ext cx="3484083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767594" y="23602952"/>
            <a:ext cx="3484083" cy="2561985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0767594" y="26217199"/>
            <a:ext cx="3484083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7136138" y="27814770"/>
            <a:ext cx="7115539" cy="1037726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4928402" y="3512621"/>
            <a:ext cx="5710519" cy="916190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5054034" y="3589837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15054034" y="4192122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5054034" y="4439213"/>
            <a:ext cx="5459256" cy="5228813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15054034" y="9668027"/>
            <a:ext cx="5459256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15054034" y="10073745"/>
          <a:ext cx="5459255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7715"/>
                <a:gridCol w="1437180"/>
                <a:gridCol w="1437180"/>
                <a:gridCol w="1437180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14928402" y="12936639"/>
            <a:ext cx="5710519" cy="768670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15054034" y="13013855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0" name="sec-conclu-rule"/>
          <p:cNvSpPr/>
          <p:nvPr/>
        </p:nvSpPr>
        <p:spPr>
          <a:xfrm>
            <a:off x="15054034" y="13616140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054034" y="13863231"/>
            <a:ext cx="5459256" cy="21881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5709145" y="16177043"/>
            <a:ext cx="4149035" cy="3133939"/>
          </a:xfrm>
        </p:spPr>
        <p:txBody>
          <a:bodyPr/>
          <a:p/>
        </p:txBody>
      </p:sp>
      <p:sp>
        <p:nvSpPr>
          <p:cNvPr id="51" name="fig-6-caption"/>
          <p:cNvSpPr txBox="1"/>
          <p:nvPr/>
        </p:nvSpPr>
        <p:spPr>
          <a:xfrm>
            <a:off x="15709145" y="1937321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2" name="sec-refere"/>
          <p:cNvSpPr/>
          <p:nvPr/>
        </p:nvSpPr>
        <p:spPr>
          <a:xfrm>
            <a:off x="14928402" y="20885454"/>
            <a:ext cx="5710519" cy="42294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054034" y="20962670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4" name="sec-refere-rule"/>
          <p:cNvSpPr/>
          <p:nvPr/>
        </p:nvSpPr>
        <p:spPr>
          <a:xfrm>
            <a:off x="15054034" y="21564955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5054034" y="21812046"/>
            <a:ext cx="5459256" cy="3177216"/>
          </a:xfrm>
        </p:spPr>
        <p:txBody>
          <a:bodyPr/>
          <a:lstStyle/>
          <a:p/>
        </p:txBody>
      </p:sp>
      <p:sp>
        <p:nvSpPr>
          <p:cNvPr id="55" name="sec-acknow"/>
          <p:cNvSpPr/>
          <p:nvPr/>
        </p:nvSpPr>
        <p:spPr>
          <a:xfrm>
            <a:off x="14928402" y="25377007"/>
            <a:ext cx="5710519" cy="363923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5054034" y="25454223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7" name="sec-acknow-rule"/>
          <p:cNvSpPr/>
          <p:nvPr/>
        </p:nvSpPr>
        <p:spPr>
          <a:xfrm>
            <a:off x="15054034" y="26056508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5054034" y="26303599"/>
            <a:ext cx="4801599" cy="197144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9931013" y="26341288"/>
            <a:ext cx="582277" cy="582277"/>
          </a:xfrm>
        </p:spPr>
        <p:txBody>
          <a:bodyPr/>
          <a:p/>
        </p:txBody>
      </p:sp>
      <p:sp>
        <p:nvSpPr>
          <p:cNvPr id="58" name="qr-slot-hint"/>
          <p:cNvSpPr txBox="1"/>
          <p:nvPr/>
        </p:nvSpPr>
        <p:spPr>
          <a:xfrm>
            <a:off x="15054034" y="28324286"/>
            <a:ext cx="5459256" cy="5540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94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094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Portrait Spotlight | SciFig AI</dc:title>
  <dc:subject>Scientific research poster template</dc:subject>
  <dc:creator>SciFig AI</dc:creator>
  <cp:keywords>scientific poster template a1, a1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