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pqp-nte" TargetMode="External"/><Relationship Id="rId4" Type="http://schemas.openxmlformats.org/officeDocument/2006/relationships/hyperlink" Target="https://scifig.ai/go/a1pqp-all" TargetMode="External"/><Relationship Id="rId5" Type="http://schemas.openxmlformats.org/officeDocument/2006/relationships/hyperlink" Target="https://scifig.ai/go/a1p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pqp-nte" TargetMode="External"/><Relationship Id="rId4" Type="http://schemas.openxmlformats.org/officeDocument/2006/relationships/hyperlink" Target="https://scifig.ai/go/a1pqp-all" TargetMode="External"/><Relationship Id="rId5" Type="http://schemas.openxmlformats.org/officeDocument/2006/relationships/hyperlink" Target="https://scifig.ai/go/a1p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scifig.ai/go/a1pqp-nte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scifig.ai/go/a1pqp-all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scifig.ai/go/a1pqp-clr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46"/>
            </a:lvl1pPr>
            <a:lvl2pPr marL="457200" indent="0">
              <a:buNone/>
              <a:defRPr sz="846"/>
            </a:lvl2pPr>
            <a:lvl3pPr marL="914400" indent="0">
              <a:buNone/>
              <a:defRPr sz="846"/>
            </a:lvl3pPr>
            <a:lvl4pPr marL="1371600" indent="0">
              <a:buNone/>
              <a:defRPr sz="846"/>
            </a:lvl4pPr>
            <a:lvl5pPr marL="1828800" indent="0">
              <a:buNone/>
              <a:defRPr sz="846"/>
            </a:lvl5pPr>
            <a:lvl6pPr marL="2286000" indent="0">
              <a:buNone/>
              <a:defRPr sz="846"/>
            </a:lvl6pPr>
            <a:lvl7pPr marL="2743200" indent="0">
              <a:buNone/>
              <a:defRPr sz="846"/>
            </a:lvl7pPr>
            <a:lvl8pPr marL="3200400" indent="0">
              <a:buNone/>
              <a:defRPr sz="846"/>
            </a:lvl8pPr>
            <a:lvl9pPr marL="3657600" indent="0">
              <a:buNone/>
              <a:defRPr sz="846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69"/>
            </a:lvl1pPr>
            <a:lvl2pPr marL="457200" indent="0">
              <a:buNone/>
              <a:defRPr sz="1069"/>
            </a:lvl2pPr>
            <a:lvl3pPr marL="914400" indent="0">
              <a:buNone/>
              <a:defRPr sz="1069"/>
            </a:lvl3pPr>
            <a:lvl4pPr marL="1371600" indent="0">
              <a:buNone/>
              <a:defRPr sz="1069"/>
            </a:lvl4pPr>
            <a:lvl5pPr marL="1828800" indent="0">
              <a:buNone/>
              <a:defRPr sz="1069"/>
            </a:lvl5pPr>
            <a:lvl6pPr marL="2286000" indent="0">
              <a:buNone/>
              <a:defRPr sz="1069"/>
            </a:lvl6pPr>
            <a:lvl7pPr marL="2743200" indent="0">
              <a:buNone/>
              <a:defRPr sz="1069"/>
            </a:lvl7pPr>
            <a:lvl8pPr marL="3200400" indent="0">
              <a:buNone/>
              <a:defRPr sz="1069"/>
            </a:lvl8pPr>
            <a:lvl9pPr marL="3657600" indent="0">
              <a:buNone/>
              <a:defRPr sz="10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pqp-all" TargetMode="External"/><Relationship Id="rId3" Type="http://schemas.openxmlformats.org/officeDocument/2006/relationships/hyperlink" Target="https://scifig.ai/go/a1p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p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pqp-ftr" TargetMode="External"/><Relationship Id="rId3" Type="http://schemas.openxmlformats.org/officeDocument/2006/relationships/hyperlink" Target="https://scifig.ai/go/a1pqp-fig" TargetMode="External"/><Relationship Id="rId4" Type="http://schemas.openxmlformats.org/officeDocument/2006/relationships/hyperlink" Target="https://scifig.ai/go/a1p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871942"/>
            <a:ext cx="19890028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2014942"/>
            <a:ext cx="19890028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594 × 841 mm  ·  23.39 × 33.11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134711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4711" y="6635173"/>
            <a:ext cx="8873820" cy="100100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93465" y="5593019"/>
            <a:ext cx="9645456" cy="1143799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79283" y="5978837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79283" y="6635173"/>
            <a:ext cx="8873820" cy="86721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79283" y="15307324"/>
            <a:ext cx="8873820" cy="133787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098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134711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4711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93465" y="17630133"/>
            <a:ext cx="9645456" cy="100006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79283" y="18015951"/>
            <a:ext cx="8873820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79283" y="18672287"/>
            <a:ext cx="8873820" cy="85726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72925" indent="-572925">
              <a:lnSpc>
                <a:spcPct val="135000"/>
              </a:lnSpc>
            </a:pPr>
            <a:r>
              <a:rPr sz="3098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8391041"/>
            <a:ext cx="19890028" cy="6626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28002421"/>
            <a:ext cx="19890028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16894723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16894723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16894723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21387816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21387816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9682429"/>
            <a:ext cx="19890028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849824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849824" y="4439213"/>
            <a:ext cx="4385911" cy="395576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7711" y="8495905"/>
            <a:ext cx="3070137" cy="2041641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507711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849645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849645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5950576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5950576" y="4439213"/>
            <a:ext cx="4385911" cy="395576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6608463" y="8495905"/>
            <a:ext cx="3070137" cy="2041641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6608463" y="10583598"/>
            <a:ext cx="3070137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0950397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0950397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1051328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1051328" y="4439213"/>
            <a:ext cx="4385911" cy="7643708"/>
          </a:xfrm>
        </p:spPr>
        <p:txBody>
          <a:bodyPr/>
          <a:lstStyle/>
          <a:p/>
        </p:txBody>
      </p:sp>
      <p:sp>
        <p:nvSpPr>
          <p:cNvPr id="39" name="sec-conclu"/>
          <p:cNvSpPr/>
          <p:nvPr/>
        </p:nvSpPr>
        <p:spPr>
          <a:xfrm>
            <a:off x="16051149" y="3512621"/>
            <a:ext cx="4587773" cy="867123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sec-conclu-head"/>
          <p:cNvSpPr/>
          <p:nvPr/>
        </p:nvSpPr>
        <p:spPr>
          <a:xfrm>
            <a:off x="16051149" y="3512621"/>
            <a:ext cx="4587773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1" name="sec-conclu-title"/>
          <p:cNvSpPr txBox="1"/>
          <p:nvPr/>
        </p:nvSpPr>
        <p:spPr>
          <a:xfrm>
            <a:off x="16152080" y="3667053"/>
            <a:ext cx="4385911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6152080" y="4439213"/>
            <a:ext cx="4385911" cy="7643708"/>
          </a:xfrm>
        </p:spPr>
        <p:txBody>
          <a:bodyPr/>
          <a:lstStyle/>
          <a:p/>
        </p:txBody>
      </p:sp>
      <p:sp>
        <p:nvSpPr>
          <p:cNvPr id="42" name="sec-result"/>
          <p:cNvSpPr/>
          <p:nvPr/>
        </p:nvSpPr>
        <p:spPr>
          <a:xfrm>
            <a:off x="748893" y="12445966"/>
            <a:ext cx="19890028" cy="117175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result-head"/>
          <p:cNvSpPr/>
          <p:nvPr/>
        </p:nvSpPr>
        <p:spPr>
          <a:xfrm>
            <a:off x="748893" y="12445966"/>
            <a:ext cx="1989002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result-title"/>
          <p:cNvSpPr txBox="1"/>
          <p:nvPr/>
        </p:nvSpPr>
        <p:spPr>
          <a:xfrm>
            <a:off x="1186474" y="12600398"/>
            <a:ext cx="1901486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186474" y="13372558"/>
            <a:ext cx="19014867" cy="57410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37819" y="19288643"/>
            <a:ext cx="3879068" cy="2096793"/>
          </a:xfrm>
        </p:spPr>
        <p:txBody>
          <a:bodyPr/>
          <a:p/>
        </p:txBody>
      </p:sp>
      <p:sp>
        <p:nvSpPr>
          <p:cNvPr id="45" name="fig-3-caption"/>
          <p:cNvSpPr txBox="1"/>
          <p:nvPr/>
        </p:nvSpPr>
        <p:spPr>
          <a:xfrm>
            <a:off x="1186474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613401" y="19288643"/>
            <a:ext cx="3879068" cy="2096793"/>
          </a:xfrm>
        </p:spPr>
        <p:txBody>
          <a:bodyPr/>
          <a:p/>
        </p:txBody>
      </p:sp>
      <p:sp>
        <p:nvSpPr>
          <p:cNvPr id="46" name="fig-4-caption"/>
          <p:cNvSpPr txBox="1"/>
          <p:nvPr/>
        </p:nvSpPr>
        <p:spPr>
          <a:xfrm>
            <a:off x="5562056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9988983" y="19288643"/>
            <a:ext cx="3879068" cy="2096793"/>
          </a:xfrm>
        </p:spPr>
        <p:txBody>
          <a:bodyPr/>
          <a:p/>
        </p:txBody>
      </p:sp>
      <p:sp>
        <p:nvSpPr>
          <p:cNvPr id="47" name="fig-5-caption"/>
          <p:cNvSpPr txBox="1"/>
          <p:nvPr/>
        </p:nvSpPr>
        <p:spPr>
          <a:xfrm>
            <a:off x="9937638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364565" y="19288643"/>
            <a:ext cx="3879068" cy="2096793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4313220" y="21445163"/>
            <a:ext cx="3981759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186474" y="23207035"/>
            <a:ext cx="19014867" cy="518863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748893" y="24425591"/>
            <a:ext cx="10206516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748893" y="24425591"/>
            <a:ext cx="10206516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973436" y="24580023"/>
            <a:ext cx="9757429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973436" y="25352183"/>
            <a:ext cx="9757429" cy="3439516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1217522" y="24425591"/>
            <a:ext cx="9421399" cy="459065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1217522" y="24425591"/>
            <a:ext cx="9421399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1424793" y="24580023"/>
            <a:ext cx="900685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1424793" y="25352183"/>
            <a:ext cx="8147991" cy="280856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9697147" y="25414365"/>
            <a:ext cx="734504" cy="73450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1424793" y="28212604"/>
            <a:ext cx="9006858" cy="5834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Portrait Four Column | SciFig AI</dc:title>
  <dc:subject>Scientific research poster template</dc:subject>
  <dc:creator>SciFig AI</dc:creator>
  <cp:keywords>scientific poster template a1, a1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