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qf-nte" TargetMode="External"/><Relationship Id="rId4" Type="http://schemas.openxmlformats.org/officeDocument/2006/relationships/hyperlink" Target="https://scifig.ai/go/a1pqf-all" TargetMode="External"/><Relationship Id="rId5" Type="http://schemas.openxmlformats.org/officeDocument/2006/relationships/hyperlink" Target="https://scifig.ai/go/a1p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qf-nte" TargetMode="External"/><Relationship Id="rId4" Type="http://schemas.openxmlformats.org/officeDocument/2006/relationships/hyperlink" Target="https://scifig.ai/go/a1pqf-all" TargetMode="External"/><Relationship Id="rId5" Type="http://schemas.openxmlformats.org/officeDocument/2006/relationships/hyperlink" Target="https://scifig.ai/go/a1p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qf-all" TargetMode="External"/><Relationship Id="rId3" Type="http://schemas.openxmlformats.org/officeDocument/2006/relationships/hyperlink" Target="https://scifig.ai/go/a1p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qf-ftr" TargetMode="External"/><Relationship Id="rId3" Type="http://schemas.openxmlformats.org/officeDocument/2006/relationships/hyperlink" Target="https://scifig.ai/go/a1pqf-fig" TargetMode="External"/><Relationship Id="rId4" Type="http://schemas.openxmlformats.org/officeDocument/2006/relationships/hyperlink" Target="https://scifig.ai/go/a1p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4587773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49824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49824" y="4439213"/>
            <a:ext cx="4385911" cy="395576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7711" y="8495905"/>
            <a:ext cx="3070137" cy="204164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07711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849645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849645" y="3512621"/>
            <a:ext cx="4587773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950576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950576" y="4439213"/>
            <a:ext cx="4385911" cy="395576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608463" y="8495905"/>
            <a:ext cx="3070137" cy="204164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608463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950397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950397" y="3512621"/>
            <a:ext cx="4587773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1051328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1051328" y="4439213"/>
            <a:ext cx="4385911" cy="7643708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51149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51149" y="3512621"/>
            <a:ext cx="4587773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2080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2080" y="4439213"/>
            <a:ext cx="4385911" cy="7643708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748893" y="12445966"/>
            <a:ext cx="19890028" cy="11717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748893" y="12445966"/>
            <a:ext cx="1989002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1186474" y="12600398"/>
            <a:ext cx="1901486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186474" y="13372558"/>
            <a:ext cx="19014867" cy="57410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37819" y="19288643"/>
            <a:ext cx="3879068" cy="2096793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1186474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613401" y="19288643"/>
            <a:ext cx="3879068" cy="2096793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5562056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9988983" y="19288643"/>
            <a:ext cx="3879068" cy="2096793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9937638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364565" y="19288643"/>
            <a:ext cx="3879068" cy="2096793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4313220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186474" y="23207035"/>
            <a:ext cx="19014867" cy="518863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748893" y="24425591"/>
            <a:ext cx="10206516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748893" y="24425591"/>
            <a:ext cx="10206516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973436" y="24580023"/>
            <a:ext cx="975742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973436" y="25352183"/>
            <a:ext cx="9757429" cy="3439516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217522" y="24425591"/>
            <a:ext cx="9421399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217522" y="24425591"/>
            <a:ext cx="942139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24793" y="24580023"/>
            <a:ext cx="900685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1424793" y="25352183"/>
            <a:ext cx="8147991" cy="280856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697147" y="25414365"/>
            <a:ext cx="734504" cy="73450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24793" y="28212604"/>
            <a:ext cx="9006858" cy="5834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Four Column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