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21387816" cy="3027578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1pcp-nte" TargetMode="External"/><Relationship Id="rId4" Type="http://schemas.openxmlformats.org/officeDocument/2006/relationships/hyperlink" Target="https://scifig.ai/go/a1pcp-all" TargetMode="External"/><Relationship Id="rId5" Type="http://schemas.openxmlformats.org/officeDocument/2006/relationships/hyperlink" Target="https://scifig.ai/go/a1pcp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1pcp-nte" TargetMode="External"/><Relationship Id="rId4" Type="http://schemas.openxmlformats.org/officeDocument/2006/relationships/hyperlink" Target="https://scifig.ai/go/a1pcp-all" TargetMode="External"/><Relationship Id="rId5" Type="http://schemas.openxmlformats.org/officeDocument/2006/relationships/hyperlink" Target="https://scifig.ai/go/a1pcp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Portrait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scifig.ai/go/a1pcp-nte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scifig.ai/go/a1pcp-all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scifig.ai/go/a1pcp-clr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Portrait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scifig.ai/go/a1pcp-nte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scifig.ai/go/a1pcp-all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scifig.ai/go/a1pcp-clr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43"/>
            </a:lvl1pPr>
            <a:lvl2pPr marL="457200" indent="0">
              <a:buNone/>
              <a:defRPr sz="1143"/>
            </a:lvl2pPr>
            <a:lvl3pPr marL="914400" indent="0">
              <a:buNone/>
              <a:defRPr sz="1143"/>
            </a:lvl3pPr>
            <a:lvl4pPr marL="1371600" indent="0">
              <a:buNone/>
              <a:defRPr sz="1143"/>
            </a:lvl4pPr>
            <a:lvl5pPr marL="1828800" indent="0">
              <a:buNone/>
              <a:defRPr sz="1143"/>
            </a:lvl5pPr>
            <a:lvl6pPr marL="2286000" indent="0">
              <a:buNone/>
              <a:defRPr sz="1143"/>
            </a:lvl6pPr>
            <a:lvl7pPr marL="2743200" indent="0">
              <a:buNone/>
              <a:defRPr sz="1143"/>
            </a:lvl7pPr>
            <a:lvl8pPr marL="3200400" indent="0">
              <a:buNone/>
              <a:defRPr sz="1143"/>
            </a:lvl8pPr>
            <a:lvl9pPr marL="3657600" indent="0">
              <a:buNone/>
              <a:defRPr sz="114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43"/>
            </a:lvl1pPr>
            <a:lvl2pPr marL="457200" indent="0">
              <a:buNone/>
              <a:defRPr sz="1143"/>
            </a:lvl2pPr>
            <a:lvl3pPr marL="914400" indent="0">
              <a:buNone/>
              <a:defRPr sz="1143"/>
            </a:lvl3pPr>
            <a:lvl4pPr marL="1371600" indent="0">
              <a:buNone/>
              <a:defRPr sz="1143"/>
            </a:lvl4pPr>
            <a:lvl5pPr marL="1828800" indent="0">
              <a:buNone/>
              <a:defRPr sz="1143"/>
            </a:lvl5pPr>
            <a:lvl6pPr marL="2286000" indent="0">
              <a:buNone/>
              <a:defRPr sz="1143"/>
            </a:lvl6pPr>
            <a:lvl7pPr marL="2743200" indent="0">
              <a:buNone/>
              <a:defRPr sz="1143"/>
            </a:lvl7pPr>
            <a:lvl8pPr marL="3200400" indent="0">
              <a:buNone/>
              <a:defRPr sz="1143"/>
            </a:lvl8pPr>
            <a:lvl9pPr marL="3657600" indent="0">
              <a:buNone/>
              <a:defRPr sz="1143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49"/>
            </a:lvl1pPr>
            <a:lvl2pPr marL="457200" indent="0">
              <a:buNone/>
              <a:defRPr sz="1649"/>
            </a:lvl2pPr>
            <a:lvl3pPr marL="914400" indent="0">
              <a:buNone/>
              <a:defRPr sz="1649"/>
            </a:lvl3pPr>
            <a:lvl4pPr marL="1371600" indent="0">
              <a:buNone/>
              <a:defRPr sz="1649"/>
            </a:lvl4pPr>
            <a:lvl5pPr marL="1828800" indent="0">
              <a:buNone/>
              <a:defRPr sz="1649"/>
            </a:lvl5pPr>
            <a:lvl6pPr marL="2286000" indent="0">
              <a:buNone/>
              <a:defRPr sz="1649"/>
            </a:lvl6pPr>
            <a:lvl7pPr marL="2743200" indent="0">
              <a:buNone/>
              <a:defRPr sz="1649"/>
            </a:lvl7pPr>
            <a:lvl8pPr marL="3200400" indent="0">
              <a:buNone/>
              <a:defRPr sz="1649"/>
            </a:lvl8pPr>
            <a:lvl9pPr marL="3657600" indent="0">
              <a:buNone/>
              <a:defRPr sz="1649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49"/>
            </a:lvl1pPr>
            <a:lvl2pPr marL="457200" indent="0">
              <a:buNone/>
              <a:defRPr sz="1649"/>
            </a:lvl2pPr>
            <a:lvl3pPr marL="914400" indent="0">
              <a:buNone/>
              <a:defRPr sz="1649"/>
            </a:lvl3pPr>
            <a:lvl4pPr marL="1371600" indent="0">
              <a:buNone/>
              <a:defRPr sz="1649"/>
            </a:lvl4pPr>
            <a:lvl5pPr marL="1828800" indent="0">
              <a:buNone/>
              <a:defRPr sz="1649"/>
            </a:lvl5pPr>
            <a:lvl6pPr marL="2286000" indent="0">
              <a:buNone/>
              <a:defRPr sz="1649"/>
            </a:lvl6pPr>
            <a:lvl7pPr marL="2743200" indent="0">
              <a:buNone/>
              <a:defRPr sz="1649"/>
            </a:lvl7pPr>
            <a:lvl8pPr marL="3200400" indent="0">
              <a:buNone/>
              <a:defRPr sz="1649"/>
            </a:lvl8pPr>
            <a:lvl9pPr marL="3657600" indent="0">
              <a:buNone/>
              <a:defRPr sz="1649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49"/>
            </a:lvl1pPr>
            <a:lvl2pPr marL="457200" indent="0">
              <a:buNone/>
              <a:defRPr sz="1649"/>
            </a:lvl2pPr>
            <a:lvl3pPr marL="914400" indent="0">
              <a:buNone/>
              <a:defRPr sz="1649"/>
            </a:lvl3pPr>
            <a:lvl4pPr marL="1371600" indent="0">
              <a:buNone/>
              <a:defRPr sz="1649"/>
            </a:lvl4pPr>
            <a:lvl5pPr marL="1828800" indent="0">
              <a:buNone/>
              <a:defRPr sz="1649"/>
            </a:lvl5pPr>
            <a:lvl6pPr marL="2286000" indent="0">
              <a:buNone/>
              <a:defRPr sz="1649"/>
            </a:lvl6pPr>
            <a:lvl7pPr marL="2743200" indent="0">
              <a:buNone/>
              <a:defRPr sz="1649"/>
            </a:lvl7pPr>
            <a:lvl8pPr marL="3200400" indent="0">
              <a:buNone/>
              <a:defRPr sz="1649"/>
            </a:lvl8pPr>
            <a:lvl9pPr marL="3657600" indent="0">
              <a:buNone/>
              <a:defRPr sz="1649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43"/>
            </a:lvl1pPr>
            <a:lvl2pPr marL="457200" indent="0">
              <a:buNone/>
              <a:defRPr sz="1143"/>
            </a:lvl2pPr>
            <a:lvl3pPr marL="914400" indent="0">
              <a:buNone/>
              <a:defRPr sz="1143"/>
            </a:lvl3pPr>
            <a:lvl4pPr marL="1371600" indent="0">
              <a:buNone/>
              <a:defRPr sz="1143"/>
            </a:lvl4pPr>
            <a:lvl5pPr marL="1828800" indent="0">
              <a:buNone/>
              <a:defRPr sz="1143"/>
            </a:lvl5pPr>
            <a:lvl6pPr marL="2286000" indent="0">
              <a:buNone/>
              <a:defRPr sz="1143"/>
            </a:lvl6pPr>
            <a:lvl7pPr marL="2743200" indent="0">
              <a:buNone/>
              <a:defRPr sz="1143"/>
            </a:lvl7pPr>
            <a:lvl8pPr marL="3200400" indent="0">
              <a:buNone/>
              <a:defRPr sz="1143"/>
            </a:lvl8pPr>
            <a:lvl9pPr marL="3657600" indent="0">
              <a:buNone/>
              <a:defRPr sz="1143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1pcp-all" TargetMode="External"/><Relationship Id="rId3" Type="http://schemas.openxmlformats.org/officeDocument/2006/relationships/hyperlink" Target="https://scifig.ai/go/a1pcp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1pcp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1pcp-ftr" TargetMode="External"/><Relationship Id="rId3" Type="http://schemas.openxmlformats.org/officeDocument/2006/relationships/hyperlink" Target="https://scifig.ai/go/a1pcp-fig" TargetMode="External"/><Relationship Id="rId4" Type="http://schemas.openxmlformats.org/officeDocument/2006/relationships/hyperlink" Target="https://scifig.ai/go/a1pcp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21387816" cy="48441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748893" y="871942"/>
            <a:ext cx="19890028" cy="9905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5100" b="1">
                <a:solidFill>
                  <a:srgbClr val="FFFFFF"/>
                </a:solidFill>
                <a:latin typeface="Arial"/>
              </a:rPr>
              <a:t>A1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748893" y="2014942"/>
            <a:ext cx="19890028" cy="145323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0">
                <a:solidFill>
                  <a:srgbClr val="E8EAEE"/>
                </a:solidFill>
                <a:latin typeface="Arial"/>
              </a:rPr>
              <a:t>594 × 841 mm  ·  23.39 × 33.11 in  ·  Classic layout  ·  Plum</a:t>
            </a:r>
          </a:p>
        </p:txBody>
      </p:sp>
      <p:sp>
        <p:nvSpPr>
          <p:cNvPr id="5" name="info-block-1"/>
          <p:cNvSpPr/>
          <p:nvPr/>
        </p:nvSpPr>
        <p:spPr>
          <a:xfrm>
            <a:off x="748893" y="5593019"/>
            <a:ext cx="9645456" cy="1143799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134711" y="5978837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34711" y="6635173"/>
            <a:ext cx="8873820" cy="100100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0993465" y="5593019"/>
            <a:ext cx="9645456" cy="1143799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1379283" y="5978837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79283" y="6635173"/>
            <a:ext cx="8873820" cy="86721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1379283" y="15307324"/>
            <a:ext cx="8873820" cy="133787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098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748893" y="17630133"/>
            <a:ext cx="9645456" cy="100006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134711" y="18015951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4711" y="18672287"/>
            <a:ext cx="8873820" cy="85726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Title 60 pt   ·   Section heading 32 pt   ·   Body 26 pt   ·   Caption 18 pt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0993465" y="17630133"/>
            <a:ext cx="9645456" cy="100006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1379283" y="18015951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379283" y="18672287"/>
            <a:ext cx="8873820" cy="85726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9428135"/>
            <a:ext cx="21387816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9428135"/>
            <a:ext cx="21387816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748893" y="29682429"/>
            <a:ext cx="19890028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748893" y="28391041"/>
            <a:ext cx="19890028" cy="66264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748893" y="28002421"/>
            <a:ext cx="19890028" cy="3429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21387816" cy="310073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233820" y="672605"/>
            <a:ext cx="1426335" cy="142633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233820" y="672605"/>
            <a:ext cx="1426335" cy="1426335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449336" y="2184521"/>
            <a:ext cx="2995305" cy="1700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92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3893977" y="381000"/>
            <a:ext cx="16894723" cy="975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60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3893977" y="1560576"/>
            <a:ext cx="16894723" cy="680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3893977" y="2241296"/>
            <a:ext cx="16894723" cy="6987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79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9428135"/>
            <a:ext cx="21387816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9428135"/>
            <a:ext cx="21387816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748893" y="29682429"/>
            <a:ext cx="19890028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748893" y="3512621"/>
            <a:ext cx="5710519" cy="1241417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748893" y="3512621"/>
            <a:ext cx="5710519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874525" y="3667053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874525" y="4439213"/>
            <a:ext cx="5459256" cy="6915657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9635" y="11480502"/>
            <a:ext cx="4149035" cy="3133939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529635" y="14676677"/>
            <a:ext cx="4149035" cy="11244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748893" y="16188914"/>
            <a:ext cx="5710519" cy="1282732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748893" y="16188914"/>
            <a:ext cx="5710519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874525" y="16343346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874525" y="17115506"/>
            <a:ext cx="5459256" cy="7328807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529635" y="24569945"/>
            <a:ext cx="4149035" cy="3133939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529635" y="27766119"/>
            <a:ext cx="4149035" cy="11244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6972391" y="3512621"/>
            <a:ext cx="7443033" cy="2550362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6972391" y="3512621"/>
            <a:ext cx="7443033" cy="7721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7136138" y="3667053"/>
            <a:ext cx="7115539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7136138" y="4439213"/>
            <a:ext cx="7115539" cy="7563311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7136138" y="12068022"/>
            <a:ext cx="5983381" cy="4278506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7136138" y="16436279"/>
            <a:ext cx="5983381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7136138" y="17333313"/>
            <a:ext cx="5983381" cy="4278506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7136138" y="21701570"/>
            <a:ext cx="5983381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7136138" y="22598604"/>
            <a:ext cx="5983381" cy="4278506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7136138" y="26966861"/>
            <a:ext cx="5983381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7136138" y="27814770"/>
            <a:ext cx="7115539" cy="1037726"/>
          </a:xfrm>
        </p:spPr>
        <p:txBody>
          <a:bodyPr/>
          <a:lstStyle/>
          <a:p/>
        </p:txBody>
      </p:sp>
      <p:sp>
        <p:nvSpPr>
          <p:cNvPr id="42" name="sec-discus"/>
          <p:cNvSpPr/>
          <p:nvPr/>
        </p:nvSpPr>
        <p:spPr>
          <a:xfrm>
            <a:off x="14928402" y="3512621"/>
            <a:ext cx="5710519" cy="916190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discus-head"/>
          <p:cNvSpPr/>
          <p:nvPr/>
        </p:nvSpPr>
        <p:spPr>
          <a:xfrm>
            <a:off x="14928402" y="3512621"/>
            <a:ext cx="5710519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15054034" y="3667053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5054034" y="4439213"/>
            <a:ext cx="5459256" cy="5228813"/>
          </a:xfrm>
        </p:spPr>
        <p:txBody>
          <a:bodyPr/>
          <a:lstStyle/>
          <a:p/>
        </p:txBody>
      </p:sp>
      <p:sp>
        <p:nvSpPr>
          <p:cNvPr id="45" name="results-table-caption"/>
          <p:cNvSpPr txBox="1"/>
          <p:nvPr/>
        </p:nvSpPr>
        <p:spPr>
          <a:xfrm>
            <a:off x="15054034" y="9668027"/>
            <a:ext cx="5459256" cy="35279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6" name="results-table"/>
          <p:cNvGraphicFramePr>
            <a:graphicFrameLocks noGrp="1"/>
          </p:cNvGraphicFramePr>
          <p:nvPr/>
        </p:nvGraphicFramePr>
        <p:xfrm>
          <a:off x="15054034" y="10073745"/>
          <a:ext cx="5459255" cy="257225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47715"/>
                <a:gridCol w="1437180"/>
                <a:gridCol w="1437180"/>
                <a:gridCol w="1437180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7" name="sec-conclu"/>
          <p:cNvSpPr/>
          <p:nvPr/>
        </p:nvSpPr>
        <p:spPr>
          <a:xfrm>
            <a:off x="14928402" y="12936639"/>
            <a:ext cx="5710519" cy="768670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8" name="sec-conclu-head"/>
          <p:cNvSpPr/>
          <p:nvPr/>
        </p:nvSpPr>
        <p:spPr>
          <a:xfrm>
            <a:off x="14928402" y="12936639"/>
            <a:ext cx="5710519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title"/>
          <p:cNvSpPr txBox="1"/>
          <p:nvPr/>
        </p:nvSpPr>
        <p:spPr>
          <a:xfrm>
            <a:off x="15054034" y="13091071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5054034" y="13863231"/>
            <a:ext cx="5459256" cy="2188180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5709145" y="16177043"/>
            <a:ext cx="4149035" cy="3133939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15709145" y="19373217"/>
            <a:ext cx="4149035" cy="11244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1" name="sec-refere"/>
          <p:cNvSpPr/>
          <p:nvPr/>
        </p:nvSpPr>
        <p:spPr>
          <a:xfrm>
            <a:off x="14928402" y="20885454"/>
            <a:ext cx="5710519" cy="422944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14928402" y="20885454"/>
            <a:ext cx="5710519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5054034" y="21039886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5054034" y="21812046"/>
            <a:ext cx="5459256" cy="3177216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14928402" y="25377007"/>
            <a:ext cx="5710519" cy="363923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14928402" y="25377007"/>
            <a:ext cx="5710519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15054034" y="25531439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5054034" y="26303599"/>
            <a:ext cx="4801599" cy="1971441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19931013" y="26341288"/>
            <a:ext cx="582277" cy="582277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15054034" y="28324286"/>
            <a:ext cx="5459256" cy="55401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94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094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4A2545"/>
      </a:accent1>
      <a:accent2>
        <a:srgbClr val="9A7B6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A2545"/>
      </a:hlink>
      <a:folHlink>
        <a:srgbClr val="4A25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A1 Portrait Classic | SciFig AI</dc:title>
  <dc:subject>Scientific research poster template</dc:subject>
  <dc:creator>SciFig AI</dc:creator>
  <cp:keywords>scientific poster template a1, a1 poster template,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