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cf-nte" TargetMode="External"/><Relationship Id="rId4" Type="http://schemas.openxmlformats.org/officeDocument/2006/relationships/hyperlink" Target="https://scifig.ai/go/a1pcf-all" TargetMode="External"/><Relationship Id="rId5" Type="http://schemas.openxmlformats.org/officeDocument/2006/relationships/hyperlink" Target="https://scifig.ai/go/a1p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cf-nte" TargetMode="External"/><Relationship Id="rId4" Type="http://schemas.openxmlformats.org/officeDocument/2006/relationships/hyperlink" Target="https://scifig.ai/go/a1pcf-all" TargetMode="External"/><Relationship Id="rId5" Type="http://schemas.openxmlformats.org/officeDocument/2006/relationships/hyperlink" Target="https://scifig.ai/go/a1p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cf-all" TargetMode="External"/><Relationship Id="rId3" Type="http://schemas.openxmlformats.org/officeDocument/2006/relationships/hyperlink" Target="https://scifig.ai/go/a1p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cf-ftr" TargetMode="External"/><Relationship Id="rId3" Type="http://schemas.openxmlformats.org/officeDocument/2006/relationships/hyperlink" Target="https://scifig.ai/go/a1pcf-fig" TargetMode="External"/><Relationship Id="rId4" Type="http://schemas.openxmlformats.org/officeDocument/2006/relationships/hyperlink" Target="https://scifig.ai/go/a1p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571051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74525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6188914"/>
            <a:ext cx="571051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74525" y="1634334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6972391" y="3512621"/>
            <a:ext cx="7443033" cy="255036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6972391" y="3512621"/>
            <a:ext cx="7443033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366705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4439213"/>
            <a:ext cx="7115539" cy="75633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2068022"/>
            <a:ext cx="5983381" cy="4278506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7136138" y="16436279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17333313"/>
            <a:ext cx="5983381" cy="4278506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7136138" y="21701570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136138" y="22598604"/>
            <a:ext cx="5983381" cy="4278506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7136138" y="26966861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4928402" y="3512621"/>
            <a:ext cx="571051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14928402" y="12936639"/>
            <a:ext cx="571051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91071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928402" y="20885454"/>
            <a:ext cx="571051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103988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4928402" y="25377007"/>
            <a:ext cx="5710519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531439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Classic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