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cc-nte" TargetMode="External"/><Relationship Id="rId4" Type="http://schemas.openxmlformats.org/officeDocument/2006/relationships/hyperlink" Target="https://scifig.ai/go/a1pcc-all" TargetMode="External"/><Relationship Id="rId5" Type="http://schemas.openxmlformats.org/officeDocument/2006/relationships/hyperlink" Target="https://scifig.ai/go/a1p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cc-nte" TargetMode="External"/><Relationship Id="rId4" Type="http://schemas.openxmlformats.org/officeDocument/2006/relationships/hyperlink" Target="https://scifig.ai/go/a1pcc-all" TargetMode="External"/><Relationship Id="rId5" Type="http://schemas.openxmlformats.org/officeDocument/2006/relationships/hyperlink" Target="https://scifig.ai/go/a1p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49"/>
            </a:lvl1pPr>
            <a:lvl2pPr marL="457200" indent="0">
              <a:buNone/>
              <a:defRPr sz="1649"/>
            </a:lvl2pPr>
            <a:lvl3pPr marL="914400" indent="0">
              <a:buNone/>
              <a:defRPr sz="1649"/>
            </a:lvl3pPr>
            <a:lvl4pPr marL="1371600" indent="0">
              <a:buNone/>
              <a:defRPr sz="1649"/>
            </a:lvl4pPr>
            <a:lvl5pPr marL="1828800" indent="0">
              <a:buNone/>
              <a:defRPr sz="1649"/>
            </a:lvl5pPr>
            <a:lvl6pPr marL="2286000" indent="0">
              <a:buNone/>
              <a:defRPr sz="1649"/>
            </a:lvl6pPr>
            <a:lvl7pPr marL="2743200" indent="0">
              <a:buNone/>
              <a:defRPr sz="1649"/>
            </a:lvl7pPr>
            <a:lvl8pPr marL="3200400" indent="0">
              <a:buNone/>
              <a:defRPr sz="1649"/>
            </a:lvl8pPr>
            <a:lvl9pPr marL="3657600" indent="0">
              <a:buNone/>
              <a:defRPr sz="16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43"/>
            </a:lvl1pPr>
            <a:lvl2pPr marL="457200" indent="0">
              <a:buNone/>
              <a:defRPr sz="1143"/>
            </a:lvl2pPr>
            <a:lvl3pPr marL="914400" indent="0">
              <a:buNone/>
              <a:defRPr sz="1143"/>
            </a:lvl3pPr>
            <a:lvl4pPr marL="1371600" indent="0">
              <a:buNone/>
              <a:defRPr sz="1143"/>
            </a:lvl4pPr>
            <a:lvl5pPr marL="1828800" indent="0">
              <a:buNone/>
              <a:defRPr sz="1143"/>
            </a:lvl5pPr>
            <a:lvl6pPr marL="2286000" indent="0">
              <a:buNone/>
              <a:defRPr sz="1143"/>
            </a:lvl6pPr>
            <a:lvl7pPr marL="2743200" indent="0">
              <a:buNone/>
              <a:defRPr sz="1143"/>
            </a:lvl7pPr>
            <a:lvl8pPr marL="3200400" indent="0">
              <a:buNone/>
              <a:defRPr sz="1143"/>
            </a:lvl8pPr>
            <a:lvl9pPr marL="3657600" indent="0">
              <a:buNone/>
              <a:defRPr sz="114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cc-all" TargetMode="External"/><Relationship Id="rId3" Type="http://schemas.openxmlformats.org/officeDocument/2006/relationships/hyperlink" Target="https://scifig.ai/go/a1p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cc-ftr" TargetMode="External"/><Relationship Id="rId3" Type="http://schemas.openxmlformats.org/officeDocument/2006/relationships/hyperlink" Target="https://scifig.ai/go/a1pcc-fig" TargetMode="External"/><Relationship Id="rId4" Type="http://schemas.openxmlformats.org/officeDocument/2006/relationships/hyperlink" Target="https://scifig.ai/go/a1p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5710519" cy="124141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74525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74525" y="4439213"/>
            <a:ext cx="5459256" cy="691565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9635" y="11480502"/>
            <a:ext cx="4149035" cy="313393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29635" y="1467667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6188914"/>
            <a:ext cx="5710519" cy="128273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6188914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74525" y="1634334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74525" y="17115506"/>
            <a:ext cx="5459256" cy="7328807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529635" y="24569945"/>
            <a:ext cx="4149035" cy="313393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529635" y="27766119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6972391" y="3512621"/>
            <a:ext cx="7443033" cy="2550362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6972391" y="3512621"/>
            <a:ext cx="7443033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7136138" y="3667053"/>
            <a:ext cx="711553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136138" y="4439213"/>
            <a:ext cx="7115539" cy="75633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7136138" y="12068022"/>
            <a:ext cx="5983381" cy="4278506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7136138" y="16436279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136138" y="17333313"/>
            <a:ext cx="5983381" cy="4278506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7136138" y="21701570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136138" y="22598604"/>
            <a:ext cx="5983381" cy="4278506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7136138" y="26966861"/>
            <a:ext cx="5983381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7136138" y="27814770"/>
            <a:ext cx="7115539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4928402" y="3512621"/>
            <a:ext cx="5710519" cy="916190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4928402" y="3512621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54034" y="3667053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54034" y="4439213"/>
            <a:ext cx="5459256" cy="5228813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15054034" y="9668027"/>
            <a:ext cx="5459256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15054034" y="10073745"/>
          <a:ext cx="5459255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7715"/>
                <a:gridCol w="1437180"/>
                <a:gridCol w="1437180"/>
                <a:gridCol w="1437180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14928402" y="12936639"/>
            <a:ext cx="5710519" cy="76867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14928402" y="12936639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54034" y="13091071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54034" y="13863231"/>
            <a:ext cx="5459256" cy="21881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5709145" y="16177043"/>
            <a:ext cx="4149035" cy="313393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15709145" y="19373217"/>
            <a:ext cx="4149035" cy="11244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928402" y="20885454"/>
            <a:ext cx="5710519" cy="4229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928402" y="20885454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54034" y="21039886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54034" y="21812046"/>
            <a:ext cx="5459256" cy="3177216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4928402" y="25377007"/>
            <a:ext cx="5710519" cy="363923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4928402" y="25377007"/>
            <a:ext cx="571051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54034" y="25531439"/>
            <a:ext cx="5459256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54034" y="26303599"/>
            <a:ext cx="4801599" cy="197144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931013" y="26341288"/>
            <a:ext cx="582277" cy="5822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5054034" y="28324286"/>
            <a:ext cx="5459256" cy="5540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09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09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Classic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