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21387816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1lst-nte" TargetMode="External"/><Relationship Id="rId4" Type="http://schemas.openxmlformats.org/officeDocument/2006/relationships/hyperlink" Target="https://scifig.ai/go/a1lst-all" TargetMode="External"/><Relationship Id="rId5" Type="http://schemas.openxmlformats.org/officeDocument/2006/relationships/hyperlink" Target="https://scifig.ai/go/a1ls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1lst-nte" TargetMode="External"/><Relationship Id="rId4" Type="http://schemas.openxmlformats.org/officeDocument/2006/relationships/hyperlink" Target="https://scifig.ai/go/a1lst-all" TargetMode="External"/><Relationship Id="rId5" Type="http://schemas.openxmlformats.org/officeDocument/2006/relationships/hyperlink" Target="https://scifig.ai/go/a1ls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A1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scifig.ai/go/a1lst-nte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scifig.ai/go/a1lst-all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scifig.ai/go/a1lst-clr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7"/>
            </a:lvl1pPr>
            <a:lvl2pPr marL="457200" indent="0">
              <a:buNone/>
              <a:defRPr sz="1677"/>
            </a:lvl2pPr>
            <a:lvl3pPr marL="914400" indent="0">
              <a:buNone/>
              <a:defRPr sz="1677"/>
            </a:lvl3pPr>
            <a:lvl4pPr marL="1371600" indent="0">
              <a:buNone/>
              <a:defRPr sz="1677"/>
            </a:lvl4pPr>
            <a:lvl5pPr marL="1828800" indent="0">
              <a:buNone/>
              <a:defRPr sz="1677"/>
            </a:lvl5pPr>
            <a:lvl6pPr marL="2286000" indent="0">
              <a:buNone/>
              <a:defRPr sz="1677"/>
            </a:lvl6pPr>
            <a:lvl7pPr marL="2743200" indent="0">
              <a:buNone/>
              <a:defRPr sz="1677"/>
            </a:lvl7pPr>
            <a:lvl8pPr marL="3200400" indent="0">
              <a:buNone/>
              <a:defRPr sz="1677"/>
            </a:lvl8pPr>
            <a:lvl9pPr marL="3657600" indent="0">
              <a:buNone/>
              <a:defRPr sz="1677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759"/>
            </a:lvl1pPr>
            <a:lvl2pPr marL="457200" indent="0">
              <a:buNone/>
              <a:defRPr sz="1759"/>
            </a:lvl2pPr>
            <a:lvl3pPr marL="914400" indent="0">
              <a:buNone/>
              <a:defRPr sz="1759"/>
            </a:lvl3pPr>
            <a:lvl4pPr marL="1371600" indent="0">
              <a:buNone/>
              <a:defRPr sz="1759"/>
            </a:lvl4pPr>
            <a:lvl5pPr marL="1828800" indent="0">
              <a:buNone/>
              <a:defRPr sz="1759"/>
            </a:lvl5pPr>
            <a:lvl6pPr marL="2286000" indent="0">
              <a:buNone/>
              <a:defRPr sz="1759"/>
            </a:lvl6pPr>
            <a:lvl7pPr marL="2743200" indent="0">
              <a:buNone/>
              <a:defRPr sz="1759"/>
            </a:lvl7pPr>
            <a:lvl8pPr marL="3200400" indent="0">
              <a:buNone/>
              <a:defRPr sz="1759"/>
            </a:lvl8pPr>
            <a:lvl9pPr marL="3657600" indent="0">
              <a:buNone/>
              <a:defRPr sz="1759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954"/>
            </a:lvl1pPr>
            <a:lvl2pPr marL="457200" indent="0">
              <a:buNone/>
              <a:defRPr sz="954"/>
            </a:lvl2pPr>
            <a:lvl3pPr marL="914400" indent="0">
              <a:buNone/>
              <a:defRPr sz="954"/>
            </a:lvl3pPr>
            <a:lvl4pPr marL="1371600" indent="0">
              <a:buNone/>
              <a:defRPr sz="954"/>
            </a:lvl4pPr>
            <a:lvl5pPr marL="1828800" indent="0">
              <a:buNone/>
              <a:defRPr sz="954"/>
            </a:lvl5pPr>
            <a:lvl6pPr marL="2286000" indent="0">
              <a:buNone/>
              <a:defRPr sz="954"/>
            </a:lvl6pPr>
            <a:lvl7pPr marL="2743200" indent="0">
              <a:buNone/>
              <a:defRPr sz="954"/>
            </a:lvl7pPr>
            <a:lvl8pPr marL="3200400" indent="0">
              <a:buNone/>
              <a:defRPr sz="954"/>
            </a:lvl8pPr>
            <a:lvl9pPr marL="3657600" indent="0">
              <a:buNone/>
              <a:defRPr sz="95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25"/>
            </a:lvl1pPr>
            <a:lvl2pPr marL="457200" indent="0">
              <a:buNone/>
              <a:defRPr sz="1625"/>
            </a:lvl2pPr>
            <a:lvl3pPr marL="914400" indent="0">
              <a:buNone/>
              <a:defRPr sz="1625"/>
            </a:lvl3pPr>
            <a:lvl4pPr marL="1371600" indent="0">
              <a:buNone/>
              <a:defRPr sz="1625"/>
            </a:lvl4pPr>
            <a:lvl5pPr marL="1828800" indent="0">
              <a:buNone/>
              <a:defRPr sz="1625"/>
            </a:lvl5pPr>
            <a:lvl6pPr marL="2286000" indent="0">
              <a:buNone/>
              <a:defRPr sz="1625"/>
            </a:lvl6pPr>
            <a:lvl7pPr marL="2743200" indent="0">
              <a:buNone/>
              <a:defRPr sz="1625"/>
            </a:lvl7pPr>
            <a:lvl8pPr marL="3200400" indent="0">
              <a:buNone/>
              <a:defRPr sz="1625"/>
            </a:lvl8pPr>
            <a:lvl9pPr marL="3657600" indent="0">
              <a:buNone/>
              <a:defRPr sz="1625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1lst-all" TargetMode="External"/><Relationship Id="rId3" Type="http://schemas.openxmlformats.org/officeDocument/2006/relationships/hyperlink" Target="https://scifig.ai/go/a1ls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1ls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1lst-ftr" TargetMode="External"/><Relationship Id="rId3" Type="http://schemas.openxmlformats.org/officeDocument/2006/relationships/hyperlink" Target="https://scifig.ai/go/a1lst-fig" TargetMode="External"/><Relationship Id="rId4" Type="http://schemas.openxmlformats.org/officeDocument/2006/relationships/hyperlink" Target="https://scifig.ai/go/a1ls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34220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748893" y="615969"/>
            <a:ext cx="28777996" cy="9905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5100" b="1">
                <a:solidFill>
                  <a:srgbClr val="FFFFFF"/>
                </a:solidFill>
                <a:latin typeface="Arial"/>
              </a:rPr>
              <a:t>A1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748893" y="1758969"/>
            <a:ext cx="28777996" cy="102661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0">
                <a:solidFill>
                  <a:srgbClr val="E8EAEE"/>
                </a:solidFill>
                <a:latin typeface="Arial"/>
              </a:rPr>
              <a:t>841 × 594 mm  ·  33.11 × 23.39 in  ·  Spotlight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748893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312471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12471" y="5390857"/>
            <a:ext cx="12962285" cy="5648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437449" y="4170944"/>
            <a:ext cx="14089440" cy="743161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001027" y="4734521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1027" y="5390857"/>
            <a:ext cx="12962285" cy="44535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001027" y="9844447"/>
            <a:ext cx="12962285" cy="11945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276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748893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312471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12471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Title 60 pt   ·   Section heading 32 pt   ·   Body 26 pt   ·   Caption 18 pt</a:t>
            </a:r>
          </a:p>
          <a:p>
            <a:pPr algn="l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437449" y="12201671"/>
            <a:ext cx="14089440" cy="67898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001027" y="12765248"/>
            <a:ext cx="12962285" cy="5181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72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01027" y="13421584"/>
            <a:ext cx="12962285" cy="50063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511540" indent="-511540">
              <a:lnSpc>
                <a:spcPct val="135000"/>
              </a:lnSpc>
            </a:pPr>
            <a:r>
              <a:rPr sz="276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748893" y="20083113"/>
            <a:ext cx="28777996" cy="331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748893" y="19694493"/>
            <a:ext cx="28777996" cy="3429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2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2945693"/>
            <a:ext cx="30275784" cy="15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233820" y="672605"/>
            <a:ext cx="1426335" cy="1426335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449336" y="2184521"/>
            <a:ext cx="2995305" cy="1700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892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3893977" y="381000"/>
            <a:ext cx="25782691" cy="975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60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3893977" y="1560576"/>
            <a:ext cx="25782691" cy="680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3893977" y="2241296"/>
            <a:ext cx="25782691" cy="6987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879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20788884"/>
            <a:ext cx="30275784" cy="598932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20788884"/>
            <a:ext cx="30275784" cy="3593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748893" y="20968563"/>
            <a:ext cx="28777996" cy="26951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18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748893" y="3512621"/>
            <a:ext cx="8376909" cy="817142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933185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933185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933185" y="4439213"/>
            <a:ext cx="8008325" cy="1987886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94184" y="6611392"/>
            <a:ext cx="6086327" cy="4047407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1894184" y="10750095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748893" y="11946161"/>
            <a:ext cx="8376909" cy="843083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933185" y="120233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933185" y="126256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33185" y="12872753"/>
            <a:ext cx="8008325" cy="224729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894184" y="15304336"/>
            <a:ext cx="6086327" cy="4047407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1894184" y="19443038"/>
            <a:ext cx="608632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9638781" y="3512621"/>
            <a:ext cx="10998220" cy="2529655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9968728" y="3967959"/>
            <a:ext cx="10338327" cy="1618979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2944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9638781" y="6304390"/>
            <a:ext cx="10998220" cy="14072602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9880742" y="6381606"/>
            <a:ext cx="10514298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9880742" y="6983891"/>
            <a:ext cx="10514298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9880742" y="7230982"/>
            <a:ext cx="10514298" cy="4548570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9880742" y="11876336"/>
            <a:ext cx="6383850" cy="6230373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9880742" y="18202467"/>
            <a:ext cx="6383850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6708024" y="11876336"/>
            <a:ext cx="3461350" cy="1871000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16482358" y="13806026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6708024" y="15523115"/>
            <a:ext cx="3461350" cy="1871000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16482358" y="17452805"/>
            <a:ext cx="3912682" cy="14993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9880742" y="19097305"/>
            <a:ext cx="10514298" cy="1037726"/>
          </a:xfrm>
        </p:spPr>
        <p:txBody>
          <a:bodyPr/>
          <a:lstStyle/>
          <a:p/>
        </p:txBody>
      </p:sp>
      <p:sp>
        <p:nvSpPr>
          <p:cNvPr id="43" name="sec-discus"/>
          <p:cNvSpPr/>
          <p:nvPr/>
        </p:nvSpPr>
        <p:spPr>
          <a:xfrm>
            <a:off x="21149980" y="3512621"/>
            <a:ext cx="8376909" cy="58557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34272" y="358983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5" name="sec-discus-rule"/>
          <p:cNvSpPr/>
          <p:nvPr/>
        </p:nvSpPr>
        <p:spPr>
          <a:xfrm>
            <a:off x="21334272" y="419212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34272" y="4439213"/>
            <a:ext cx="8008325" cy="2378399"/>
          </a:xfrm>
        </p:spPr>
        <p:txBody>
          <a:bodyPr/>
          <a:lstStyle/>
          <a:p/>
        </p:txBody>
      </p:sp>
      <p:sp>
        <p:nvSpPr>
          <p:cNvPr id="46" name="results-table-caption"/>
          <p:cNvSpPr txBox="1"/>
          <p:nvPr/>
        </p:nvSpPr>
        <p:spPr>
          <a:xfrm>
            <a:off x="22159993" y="6817613"/>
            <a:ext cx="7182605" cy="35279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7" name="results-table"/>
          <p:cNvGraphicFramePr>
            <a:graphicFrameLocks noGrp="1"/>
          </p:cNvGraphicFramePr>
          <p:nvPr/>
        </p:nvGraphicFramePr>
        <p:xfrm>
          <a:off x="22159993" y="7223331"/>
          <a:ext cx="6356884" cy="2057804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336426"/>
                <a:gridCol w="1673486"/>
                <a:gridCol w="1673486"/>
                <a:gridCol w="1673486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sec-conclu"/>
          <p:cNvSpPr/>
          <p:nvPr/>
        </p:nvSpPr>
        <p:spPr>
          <a:xfrm>
            <a:off x="21149980" y="9630434"/>
            <a:ext cx="8376909" cy="516531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34272" y="9707650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0" name="sec-conclu-rule"/>
          <p:cNvSpPr/>
          <p:nvPr/>
        </p:nvSpPr>
        <p:spPr>
          <a:xfrm>
            <a:off x="21334272" y="10309935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34272" y="10557026"/>
            <a:ext cx="8008325" cy="184292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389546" y="10582511"/>
            <a:ext cx="5897777" cy="3190816"/>
          </a:xfrm>
        </p:spPr>
        <p:txBody>
          <a:bodyPr/>
          <a:p/>
        </p:txBody>
      </p:sp>
      <p:sp>
        <p:nvSpPr>
          <p:cNvPr id="51" name="fig-6-caption"/>
          <p:cNvSpPr txBox="1"/>
          <p:nvPr/>
        </p:nvSpPr>
        <p:spPr>
          <a:xfrm>
            <a:off x="22389546" y="13861794"/>
            <a:ext cx="5897777" cy="74966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00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00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00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2" name="sec-refere"/>
          <p:cNvSpPr/>
          <p:nvPr/>
        </p:nvSpPr>
        <p:spPr>
          <a:xfrm>
            <a:off x="21149980" y="15057861"/>
            <a:ext cx="8376909" cy="271633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34272" y="15135077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4" name="sec-refere-rule"/>
          <p:cNvSpPr/>
          <p:nvPr/>
        </p:nvSpPr>
        <p:spPr>
          <a:xfrm>
            <a:off x="21334272" y="15737362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34272" y="15984453"/>
            <a:ext cx="8008325" cy="1605448"/>
          </a:xfrm>
        </p:spPr>
        <p:txBody>
          <a:bodyPr/>
          <a:lstStyle/>
          <a:p/>
        </p:txBody>
      </p:sp>
      <p:sp>
        <p:nvSpPr>
          <p:cNvPr id="55" name="sec-acknow"/>
          <p:cNvSpPr/>
          <p:nvPr/>
        </p:nvSpPr>
        <p:spPr>
          <a:xfrm>
            <a:off x="21149980" y="18036306"/>
            <a:ext cx="8376909" cy="2340685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34272" y="18113522"/>
            <a:ext cx="8008325" cy="54051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7" name="sec-acknow-rule"/>
          <p:cNvSpPr/>
          <p:nvPr/>
        </p:nvSpPr>
        <p:spPr>
          <a:xfrm>
            <a:off x="21334272" y="18715807"/>
            <a:ext cx="8008325" cy="6437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34272" y="18962898"/>
            <a:ext cx="7523240" cy="590766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968088" y="19018186"/>
            <a:ext cx="374509" cy="374509"/>
          </a:xfrm>
        </p:spPr>
        <p:txBody>
          <a:bodyPr/>
          <a:p/>
        </p:txBody>
      </p:sp>
      <p:sp>
        <p:nvSpPr>
          <p:cNvPr id="58" name="qr-slot-hint"/>
          <p:cNvSpPr txBox="1"/>
          <p:nvPr/>
        </p:nvSpPr>
        <p:spPr>
          <a:xfrm>
            <a:off x="21334272" y="19604787"/>
            <a:ext cx="8008325" cy="5751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4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44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A1 Landscape Spotlight | SciFig AI</dc:title>
  <dc:subject>Scientific research poster template</dc:subject>
  <dc:creator>SciFig AI</dc:creator>
  <cp:keywords>scientific poster template a1 landscape, a1 poster template, research poster template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