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sg-nte" TargetMode="External"/><Relationship Id="rId4" Type="http://schemas.openxmlformats.org/officeDocument/2006/relationships/hyperlink" Target="https://scifig.ai/go/a1lsg-all" TargetMode="External"/><Relationship Id="rId5" Type="http://schemas.openxmlformats.org/officeDocument/2006/relationships/hyperlink" Target="https://scifig.ai/go/a1ls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sg-nte" TargetMode="External"/><Relationship Id="rId4" Type="http://schemas.openxmlformats.org/officeDocument/2006/relationships/hyperlink" Target="https://scifig.ai/go/a1lsg-all" TargetMode="External"/><Relationship Id="rId5" Type="http://schemas.openxmlformats.org/officeDocument/2006/relationships/hyperlink" Target="https://scifig.ai/go/a1ls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7"/>
            </a:lvl1pPr>
            <a:lvl2pPr marL="457200" indent="0">
              <a:buNone/>
              <a:defRPr sz="1677"/>
            </a:lvl2pPr>
            <a:lvl3pPr marL="914400" indent="0">
              <a:buNone/>
              <a:defRPr sz="1677"/>
            </a:lvl3pPr>
            <a:lvl4pPr marL="1371600" indent="0">
              <a:buNone/>
              <a:defRPr sz="1677"/>
            </a:lvl4pPr>
            <a:lvl5pPr marL="1828800" indent="0">
              <a:buNone/>
              <a:defRPr sz="1677"/>
            </a:lvl5pPr>
            <a:lvl6pPr marL="2286000" indent="0">
              <a:buNone/>
              <a:defRPr sz="1677"/>
            </a:lvl6pPr>
            <a:lvl7pPr marL="2743200" indent="0">
              <a:buNone/>
              <a:defRPr sz="1677"/>
            </a:lvl7pPr>
            <a:lvl8pPr marL="3200400" indent="0">
              <a:buNone/>
              <a:defRPr sz="1677"/>
            </a:lvl8pPr>
            <a:lvl9pPr marL="3657600" indent="0">
              <a:buNone/>
              <a:defRPr sz="167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7"/>
            </a:lvl1pPr>
            <a:lvl2pPr marL="457200" indent="0">
              <a:buNone/>
              <a:defRPr sz="1677"/>
            </a:lvl2pPr>
            <a:lvl3pPr marL="914400" indent="0">
              <a:buNone/>
              <a:defRPr sz="1677"/>
            </a:lvl3pPr>
            <a:lvl4pPr marL="1371600" indent="0">
              <a:buNone/>
              <a:defRPr sz="1677"/>
            </a:lvl4pPr>
            <a:lvl5pPr marL="1828800" indent="0">
              <a:buNone/>
              <a:defRPr sz="1677"/>
            </a:lvl5pPr>
            <a:lvl6pPr marL="2286000" indent="0">
              <a:buNone/>
              <a:defRPr sz="1677"/>
            </a:lvl6pPr>
            <a:lvl7pPr marL="2743200" indent="0">
              <a:buNone/>
              <a:defRPr sz="1677"/>
            </a:lvl7pPr>
            <a:lvl8pPr marL="3200400" indent="0">
              <a:buNone/>
              <a:defRPr sz="1677"/>
            </a:lvl8pPr>
            <a:lvl9pPr marL="3657600" indent="0">
              <a:buNone/>
              <a:defRPr sz="1677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59"/>
            </a:lvl1pPr>
            <a:lvl2pPr marL="457200" indent="0">
              <a:buNone/>
              <a:defRPr sz="1759"/>
            </a:lvl2pPr>
            <a:lvl3pPr marL="914400" indent="0">
              <a:buNone/>
              <a:defRPr sz="1759"/>
            </a:lvl3pPr>
            <a:lvl4pPr marL="1371600" indent="0">
              <a:buNone/>
              <a:defRPr sz="1759"/>
            </a:lvl4pPr>
            <a:lvl5pPr marL="1828800" indent="0">
              <a:buNone/>
              <a:defRPr sz="1759"/>
            </a:lvl5pPr>
            <a:lvl6pPr marL="2286000" indent="0">
              <a:buNone/>
              <a:defRPr sz="1759"/>
            </a:lvl6pPr>
            <a:lvl7pPr marL="2743200" indent="0">
              <a:buNone/>
              <a:defRPr sz="1759"/>
            </a:lvl7pPr>
            <a:lvl8pPr marL="3200400" indent="0">
              <a:buNone/>
              <a:defRPr sz="1759"/>
            </a:lvl8pPr>
            <a:lvl9pPr marL="3657600" indent="0">
              <a:buNone/>
              <a:defRPr sz="175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54"/>
            </a:lvl1pPr>
            <a:lvl2pPr marL="457200" indent="0">
              <a:buNone/>
              <a:defRPr sz="954"/>
            </a:lvl2pPr>
            <a:lvl3pPr marL="914400" indent="0">
              <a:buNone/>
              <a:defRPr sz="954"/>
            </a:lvl3pPr>
            <a:lvl4pPr marL="1371600" indent="0">
              <a:buNone/>
              <a:defRPr sz="954"/>
            </a:lvl4pPr>
            <a:lvl5pPr marL="1828800" indent="0">
              <a:buNone/>
              <a:defRPr sz="954"/>
            </a:lvl5pPr>
            <a:lvl6pPr marL="2286000" indent="0">
              <a:buNone/>
              <a:defRPr sz="954"/>
            </a:lvl6pPr>
            <a:lvl7pPr marL="2743200" indent="0">
              <a:buNone/>
              <a:defRPr sz="954"/>
            </a:lvl7pPr>
            <a:lvl8pPr marL="3200400" indent="0">
              <a:buNone/>
              <a:defRPr sz="954"/>
            </a:lvl8pPr>
            <a:lvl9pPr marL="3657600" indent="0">
              <a:buNone/>
              <a:defRPr sz="95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54"/>
            </a:lvl1pPr>
            <a:lvl2pPr marL="457200" indent="0">
              <a:buNone/>
              <a:defRPr sz="954"/>
            </a:lvl2pPr>
            <a:lvl3pPr marL="914400" indent="0">
              <a:buNone/>
              <a:defRPr sz="954"/>
            </a:lvl3pPr>
            <a:lvl4pPr marL="1371600" indent="0">
              <a:buNone/>
              <a:defRPr sz="954"/>
            </a:lvl4pPr>
            <a:lvl5pPr marL="1828800" indent="0">
              <a:buNone/>
              <a:defRPr sz="954"/>
            </a:lvl5pPr>
            <a:lvl6pPr marL="2286000" indent="0">
              <a:buNone/>
              <a:defRPr sz="954"/>
            </a:lvl6pPr>
            <a:lvl7pPr marL="2743200" indent="0">
              <a:buNone/>
              <a:defRPr sz="954"/>
            </a:lvl7pPr>
            <a:lvl8pPr marL="3200400" indent="0">
              <a:buNone/>
              <a:defRPr sz="954"/>
            </a:lvl8pPr>
            <a:lvl9pPr marL="3657600" indent="0">
              <a:buNone/>
              <a:defRPr sz="95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25"/>
            </a:lvl1pPr>
            <a:lvl2pPr marL="457200" indent="0">
              <a:buNone/>
              <a:defRPr sz="1625"/>
            </a:lvl2pPr>
            <a:lvl3pPr marL="914400" indent="0">
              <a:buNone/>
              <a:defRPr sz="1625"/>
            </a:lvl3pPr>
            <a:lvl4pPr marL="1371600" indent="0">
              <a:buNone/>
              <a:defRPr sz="1625"/>
            </a:lvl4pPr>
            <a:lvl5pPr marL="1828800" indent="0">
              <a:buNone/>
              <a:defRPr sz="1625"/>
            </a:lvl5pPr>
            <a:lvl6pPr marL="2286000" indent="0">
              <a:buNone/>
              <a:defRPr sz="1625"/>
            </a:lvl6pPr>
            <a:lvl7pPr marL="2743200" indent="0">
              <a:buNone/>
              <a:defRPr sz="1625"/>
            </a:lvl7pPr>
            <a:lvl8pPr marL="3200400" indent="0">
              <a:buNone/>
              <a:defRPr sz="1625"/>
            </a:lvl8pPr>
            <a:lvl9pPr marL="36576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sg-all" TargetMode="External"/><Relationship Id="rId3" Type="http://schemas.openxmlformats.org/officeDocument/2006/relationships/hyperlink" Target="https://scifig.ai/go/a1ls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s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sg-ftr" TargetMode="External"/><Relationship Id="rId3" Type="http://schemas.openxmlformats.org/officeDocument/2006/relationships/hyperlink" Target="https://scifig.ai/go/a1lsg-fig" TargetMode="External"/><Relationship Id="rId4" Type="http://schemas.openxmlformats.org/officeDocument/2006/relationships/hyperlink" Target="https://scifig.ai/go/a1ls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Spotlight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945693"/>
            <a:ext cx="30275784" cy="1550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748893" y="3512621"/>
            <a:ext cx="8376909" cy="817142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933185" y="358983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933185" y="419212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33185" y="4439213"/>
            <a:ext cx="8008325" cy="198788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94184" y="6611392"/>
            <a:ext cx="6086327" cy="4047407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894184" y="10750095"/>
            <a:ext cx="608632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748893" y="11946161"/>
            <a:ext cx="8376909" cy="84308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933185" y="1202337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933185" y="1262566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33185" y="12872753"/>
            <a:ext cx="8008325" cy="224729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894184" y="15304336"/>
            <a:ext cx="6086327" cy="4047407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894184" y="19443038"/>
            <a:ext cx="608632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9638781" y="3512621"/>
            <a:ext cx="10998220" cy="252965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9968728" y="3967959"/>
            <a:ext cx="10338327" cy="161897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944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9638781" y="6304390"/>
            <a:ext cx="10998220" cy="1407260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9880742" y="6381606"/>
            <a:ext cx="1051429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9880742" y="6983891"/>
            <a:ext cx="10514298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9880742" y="7230982"/>
            <a:ext cx="10514298" cy="454857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9880742" y="11876336"/>
            <a:ext cx="6383850" cy="623037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9880742" y="18202467"/>
            <a:ext cx="638385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6708024" y="11876336"/>
            <a:ext cx="3461350" cy="1871000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6482358" y="13806026"/>
            <a:ext cx="3912682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6708024" y="15523115"/>
            <a:ext cx="3461350" cy="1871000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6482358" y="17452805"/>
            <a:ext cx="3912682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9880742" y="19097305"/>
            <a:ext cx="10514298" cy="1037726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1149980" y="3512621"/>
            <a:ext cx="8376909" cy="58557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34272" y="358983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21334272" y="419212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34272" y="4439213"/>
            <a:ext cx="8008325" cy="237839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2159993" y="6817613"/>
            <a:ext cx="7182605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2159993" y="7223331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1149980" y="9630434"/>
            <a:ext cx="8376909" cy="516531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34272" y="9707650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21334272" y="10309935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34272" y="10557026"/>
            <a:ext cx="8008325" cy="184292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389546" y="10582511"/>
            <a:ext cx="5897777" cy="3190816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22389546" y="13861794"/>
            <a:ext cx="589777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21149980" y="15057861"/>
            <a:ext cx="8376909" cy="27163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34272" y="1513507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21334272" y="1573736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34272" y="15984453"/>
            <a:ext cx="8008325" cy="1605448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21149980" y="18036306"/>
            <a:ext cx="8376909" cy="234068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34272" y="18113522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21334272" y="18715807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34272" y="18962898"/>
            <a:ext cx="7523240" cy="59076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968088" y="19018186"/>
            <a:ext cx="374509" cy="374509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21334272" y="19604787"/>
            <a:ext cx="8008325" cy="5751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Spotlight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