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qp-nte" TargetMode="External"/><Relationship Id="rId4" Type="http://schemas.openxmlformats.org/officeDocument/2006/relationships/hyperlink" Target="https://scifig.ai/go/a1lqp-all" TargetMode="External"/><Relationship Id="rId5" Type="http://schemas.openxmlformats.org/officeDocument/2006/relationships/hyperlink" Target="https://scifig.ai/go/a1lq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qp-nte" TargetMode="External"/><Relationship Id="rId4" Type="http://schemas.openxmlformats.org/officeDocument/2006/relationships/hyperlink" Target="https://scifig.ai/go/a1lqp-all" TargetMode="External"/><Relationship Id="rId5" Type="http://schemas.openxmlformats.org/officeDocument/2006/relationships/hyperlink" Target="https://scifig.ai/go/a1lq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scifig.ai/go/a1lqp-clr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scifig.ai/go/a1lqp-clr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56"/>
            </a:lvl1pPr>
            <a:lvl2pPr marL="457200" indent="0">
              <a:buNone/>
              <a:defRPr sz="1256"/>
            </a:lvl2pPr>
            <a:lvl3pPr marL="914400" indent="0">
              <a:buNone/>
              <a:defRPr sz="1256"/>
            </a:lvl3pPr>
            <a:lvl4pPr marL="1371600" indent="0">
              <a:buNone/>
              <a:defRPr sz="1256"/>
            </a:lvl4pPr>
            <a:lvl5pPr marL="1828800" indent="0">
              <a:buNone/>
              <a:defRPr sz="1256"/>
            </a:lvl5pPr>
            <a:lvl6pPr marL="2286000" indent="0">
              <a:buNone/>
              <a:defRPr sz="1256"/>
            </a:lvl6pPr>
            <a:lvl7pPr marL="2743200" indent="0">
              <a:buNone/>
              <a:defRPr sz="1256"/>
            </a:lvl7pPr>
            <a:lvl8pPr marL="3200400" indent="0">
              <a:buNone/>
              <a:defRPr sz="1256"/>
            </a:lvl8pPr>
            <a:lvl9pPr marL="3657600" indent="0">
              <a:buNone/>
              <a:defRPr sz="125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56"/>
            </a:lvl1pPr>
            <a:lvl2pPr marL="457200" indent="0">
              <a:buNone/>
              <a:defRPr sz="1256"/>
            </a:lvl2pPr>
            <a:lvl3pPr marL="914400" indent="0">
              <a:buNone/>
              <a:defRPr sz="1256"/>
            </a:lvl3pPr>
            <a:lvl4pPr marL="1371600" indent="0">
              <a:buNone/>
              <a:defRPr sz="1256"/>
            </a:lvl4pPr>
            <a:lvl5pPr marL="1828800" indent="0">
              <a:buNone/>
              <a:defRPr sz="1256"/>
            </a:lvl5pPr>
            <a:lvl6pPr marL="2286000" indent="0">
              <a:buNone/>
              <a:defRPr sz="1256"/>
            </a:lvl6pPr>
            <a:lvl7pPr marL="2743200" indent="0">
              <a:buNone/>
              <a:defRPr sz="1256"/>
            </a:lvl7pPr>
            <a:lvl8pPr marL="3200400" indent="0">
              <a:buNone/>
              <a:defRPr sz="1256"/>
            </a:lvl8pPr>
            <a:lvl9pPr marL="3657600" indent="0">
              <a:buNone/>
              <a:defRPr sz="125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qp-all" TargetMode="External"/><Relationship Id="rId3" Type="http://schemas.openxmlformats.org/officeDocument/2006/relationships/hyperlink" Target="https://scifig.ai/go/a1lq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q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qp-ftr" TargetMode="External"/><Relationship Id="rId3" Type="http://schemas.openxmlformats.org/officeDocument/2006/relationships/hyperlink" Target="https://scifig.ai/go/a1lqp-fig" TargetMode="External"/><Relationship Id="rId4" Type="http://schemas.openxmlformats.org/officeDocument/2006/relationships/hyperlink" Target="https://scifig.ai/go/a1lq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Four Column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98708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98708" y="4439213"/>
            <a:ext cx="6510135" cy="149814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75228" y="4624261"/>
            <a:ext cx="4557095" cy="3279582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875228" y="7972200"/>
            <a:ext cx="455709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8071637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8071637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221452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221452" y="4439213"/>
            <a:ext cx="6510135" cy="14981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9197972" y="4624261"/>
            <a:ext cx="4557095" cy="3279582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9197972" y="7972200"/>
            <a:ext cx="455709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5394381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5394381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5544196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5544196" y="4439213"/>
            <a:ext cx="6510135" cy="229106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5620821" y="6730276"/>
            <a:ext cx="6433510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5620821" y="7135994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2717125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2717125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2866939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2866939" y="4439213"/>
            <a:ext cx="6510135" cy="465747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748893" y="9508620"/>
            <a:ext cx="28777996" cy="75706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748893" y="9508620"/>
            <a:ext cx="28777996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382009" y="9663052"/>
            <a:ext cx="27511764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382009" y="10435212"/>
            <a:ext cx="27511764" cy="131714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382009" y="12005605"/>
            <a:ext cx="5126402" cy="3614014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382009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078216" y="12005605"/>
            <a:ext cx="5126402" cy="3614014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7078216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774422" y="12005605"/>
            <a:ext cx="5126402" cy="3614014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2774422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8470629" y="12005605"/>
            <a:ext cx="5126402" cy="3614014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18470629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748893" y="17341405"/>
            <a:ext cx="14828259" cy="30355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748893" y="17341405"/>
            <a:ext cx="1482825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075115" y="17495837"/>
            <a:ext cx="1417581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75115" y="18267997"/>
            <a:ext cx="14175816" cy="178277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5839266" y="17341405"/>
            <a:ext cx="13687624" cy="30355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5839266" y="17341405"/>
            <a:ext cx="13687624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6140393" y="17495837"/>
            <a:ext cx="1308536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6140393" y="18267997"/>
            <a:ext cx="12418998" cy="1122097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740068" y="18358336"/>
            <a:ext cx="485693" cy="485693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6140393" y="19444956"/>
            <a:ext cx="13085368" cy="6171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Four Column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