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lqg-nte" TargetMode="External"/><Relationship Id="rId4" Type="http://schemas.openxmlformats.org/officeDocument/2006/relationships/hyperlink" Target="https://scifig.ai/go/a1lqg-all" TargetMode="External"/><Relationship Id="rId5" Type="http://schemas.openxmlformats.org/officeDocument/2006/relationships/hyperlink" Target="https://scifig.ai/go/a1lqg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lqg-nte" TargetMode="External"/><Relationship Id="rId4" Type="http://schemas.openxmlformats.org/officeDocument/2006/relationships/hyperlink" Target="https://scifig.ai/go/a1lqg-all" TargetMode="External"/><Relationship Id="rId5" Type="http://schemas.openxmlformats.org/officeDocument/2006/relationships/hyperlink" Target="https://scifig.ai/go/a1lqg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scifig.ai/go/a1lqg-nte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scifig.ai/go/a1lqg-all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scifig.ai/go/a1lqg-clr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scifig.ai/go/a1lqg-nte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scifig.ai/go/a1lqg-all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scifig.ai/go/a1lqg-clr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256"/>
            </a:lvl1pPr>
            <a:lvl2pPr marL="457200" indent="0">
              <a:buNone/>
              <a:defRPr sz="1256"/>
            </a:lvl2pPr>
            <a:lvl3pPr marL="914400" indent="0">
              <a:buNone/>
              <a:defRPr sz="1256"/>
            </a:lvl3pPr>
            <a:lvl4pPr marL="1371600" indent="0">
              <a:buNone/>
              <a:defRPr sz="1256"/>
            </a:lvl4pPr>
            <a:lvl5pPr marL="1828800" indent="0">
              <a:buNone/>
              <a:defRPr sz="1256"/>
            </a:lvl5pPr>
            <a:lvl6pPr marL="2286000" indent="0">
              <a:buNone/>
              <a:defRPr sz="1256"/>
            </a:lvl6pPr>
            <a:lvl7pPr marL="2743200" indent="0">
              <a:buNone/>
              <a:defRPr sz="1256"/>
            </a:lvl7pPr>
            <a:lvl8pPr marL="3200400" indent="0">
              <a:buNone/>
              <a:defRPr sz="1256"/>
            </a:lvl8pPr>
            <a:lvl9pPr marL="3657600" indent="0">
              <a:buNone/>
              <a:defRPr sz="125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256"/>
            </a:lvl1pPr>
            <a:lvl2pPr marL="457200" indent="0">
              <a:buNone/>
              <a:defRPr sz="1256"/>
            </a:lvl2pPr>
            <a:lvl3pPr marL="914400" indent="0">
              <a:buNone/>
              <a:defRPr sz="1256"/>
            </a:lvl3pPr>
            <a:lvl4pPr marL="1371600" indent="0">
              <a:buNone/>
              <a:defRPr sz="1256"/>
            </a:lvl4pPr>
            <a:lvl5pPr marL="1828800" indent="0">
              <a:buNone/>
              <a:defRPr sz="1256"/>
            </a:lvl5pPr>
            <a:lvl6pPr marL="2286000" indent="0">
              <a:buNone/>
              <a:defRPr sz="1256"/>
            </a:lvl6pPr>
            <a:lvl7pPr marL="2743200" indent="0">
              <a:buNone/>
              <a:defRPr sz="1256"/>
            </a:lvl7pPr>
            <a:lvl8pPr marL="3200400" indent="0">
              <a:buNone/>
              <a:defRPr sz="1256"/>
            </a:lvl8pPr>
            <a:lvl9pPr marL="3657600" indent="0">
              <a:buNone/>
              <a:defRPr sz="1256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13"/>
            </a:lvl1pPr>
            <a:lvl2pPr marL="457200" indent="0">
              <a:buNone/>
              <a:defRPr sz="1413"/>
            </a:lvl2pPr>
            <a:lvl3pPr marL="914400" indent="0">
              <a:buNone/>
              <a:defRPr sz="1413"/>
            </a:lvl3pPr>
            <a:lvl4pPr marL="1371600" indent="0">
              <a:buNone/>
              <a:defRPr sz="1413"/>
            </a:lvl4pPr>
            <a:lvl5pPr marL="1828800" indent="0">
              <a:buNone/>
              <a:defRPr sz="1413"/>
            </a:lvl5pPr>
            <a:lvl6pPr marL="2286000" indent="0">
              <a:buNone/>
              <a:defRPr sz="1413"/>
            </a:lvl6pPr>
            <a:lvl7pPr marL="2743200" indent="0">
              <a:buNone/>
              <a:defRPr sz="1413"/>
            </a:lvl7pPr>
            <a:lvl8pPr marL="3200400" indent="0">
              <a:buNone/>
              <a:defRPr sz="1413"/>
            </a:lvl8pPr>
            <a:lvl9pPr marL="3657600" indent="0">
              <a:buNone/>
              <a:defRPr sz="1413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13"/>
            </a:lvl1pPr>
            <a:lvl2pPr marL="457200" indent="0">
              <a:buNone/>
              <a:defRPr sz="1413"/>
            </a:lvl2pPr>
            <a:lvl3pPr marL="914400" indent="0">
              <a:buNone/>
              <a:defRPr sz="1413"/>
            </a:lvl3pPr>
            <a:lvl4pPr marL="1371600" indent="0">
              <a:buNone/>
              <a:defRPr sz="1413"/>
            </a:lvl4pPr>
            <a:lvl5pPr marL="1828800" indent="0">
              <a:buNone/>
              <a:defRPr sz="1413"/>
            </a:lvl5pPr>
            <a:lvl6pPr marL="2286000" indent="0">
              <a:buNone/>
              <a:defRPr sz="1413"/>
            </a:lvl6pPr>
            <a:lvl7pPr marL="2743200" indent="0">
              <a:buNone/>
              <a:defRPr sz="1413"/>
            </a:lvl7pPr>
            <a:lvl8pPr marL="3200400" indent="0">
              <a:buNone/>
              <a:defRPr sz="1413"/>
            </a:lvl8pPr>
            <a:lvl9pPr marL="3657600" indent="0">
              <a:buNone/>
              <a:defRPr sz="1413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13"/>
            </a:lvl1pPr>
            <a:lvl2pPr marL="457200" indent="0">
              <a:buNone/>
              <a:defRPr sz="1413"/>
            </a:lvl2pPr>
            <a:lvl3pPr marL="914400" indent="0">
              <a:buNone/>
              <a:defRPr sz="1413"/>
            </a:lvl3pPr>
            <a:lvl4pPr marL="1371600" indent="0">
              <a:buNone/>
              <a:defRPr sz="1413"/>
            </a:lvl4pPr>
            <a:lvl5pPr marL="1828800" indent="0">
              <a:buNone/>
              <a:defRPr sz="1413"/>
            </a:lvl5pPr>
            <a:lvl6pPr marL="2286000" indent="0">
              <a:buNone/>
              <a:defRPr sz="1413"/>
            </a:lvl6pPr>
            <a:lvl7pPr marL="2743200" indent="0">
              <a:buNone/>
              <a:defRPr sz="1413"/>
            </a:lvl7pPr>
            <a:lvl8pPr marL="3200400" indent="0">
              <a:buNone/>
              <a:defRPr sz="1413"/>
            </a:lvl8pPr>
            <a:lvl9pPr marL="3657600" indent="0">
              <a:buNone/>
              <a:defRPr sz="1413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13"/>
            </a:lvl1pPr>
            <a:lvl2pPr marL="457200" indent="0">
              <a:buNone/>
              <a:defRPr sz="1413"/>
            </a:lvl2pPr>
            <a:lvl3pPr marL="914400" indent="0">
              <a:buNone/>
              <a:defRPr sz="1413"/>
            </a:lvl3pPr>
            <a:lvl4pPr marL="1371600" indent="0">
              <a:buNone/>
              <a:defRPr sz="1413"/>
            </a:lvl4pPr>
            <a:lvl5pPr marL="1828800" indent="0">
              <a:buNone/>
              <a:defRPr sz="1413"/>
            </a:lvl5pPr>
            <a:lvl6pPr marL="2286000" indent="0">
              <a:buNone/>
              <a:defRPr sz="1413"/>
            </a:lvl6pPr>
            <a:lvl7pPr marL="2743200" indent="0">
              <a:buNone/>
              <a:defRPr sz="1413"/>
            </a:lvl7pPr>
            <a:lvl8pPr marL="3200400" indent="0">
              <a:buNone/>
              <a:defRPr sz="1413"/>
            </a:lvl8pPr>
            <a:lvl9pPr marL="3657600" indent="0">
              <a:buNone/>
              <a:defRPr sz="141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lqg-all" TargetMode="External"/><Relationship Id="rId3" Type="http://schemas.openxmlformats.org/officeDocument/2006/relationships/hyperlink" Target="https://scifig.ai/go/a1lqg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lqg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lqg-ftr" TargetMode="External"/><Relationship Id="rId3" Type="http://schemas.openxmlformats.org/officeDocument/2006/relationships/hyperlink" Target="https://scifig.ai/go/a1lqg-fig" TargetMode="External"/><Relationship Id="rId4" Type="http://schemas.openxmlformats.org/officeDocument/2006/relationships/hyperlink" Target="https://scifig.ai/go/a1lqg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615969"/>
            <a:ext cx="28777996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1758969"/>
            <a:ext cx="28777996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841 × 594 mm  ·  33.11 × 23.39 in  ·  Four Column layout  ·  Graphite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312471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12471" y="5390857"/>
            <a:ext cx="12962285" cy="5648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437449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001027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001027" y="5390857"/>
            <a:ext cx="12962285" cy="445358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001027" y="9844447"/>
            <a:ext cx="12962285" cy="11945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76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312471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12471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437449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001027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001027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0083113"/>
            <a:ext cx="28777996" cy="331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19694493"/>
            <a:ext cx="28777996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0275784" cy="310073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233820" y="672605"/>
            <a:ext cx="1426335" cy="142633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893977" y="381000"/>
            <a:ext cx="25782691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893977" y="1560576"/>
            <a:ext cx="25782691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893977" y="2241296"/>
            <a:ext cx="25782691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748893" y="3512621"/>
            <a:ext cx="6809765" cy="57338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748893" y="3512621"/>
            <a:ext cx="6809765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898708" y="3667053"/>
            <a:ext cx="651013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898708" y="4439213"/>
            <a:ext cx="6510135" cy="149814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75228" y="4624261"/>
            <a:ext cx="4557095" cy="3279582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875228" y="7972200"/>
            <a:ext cx="455709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8071637" y="3512621"/>
            <a:ext cx="6809765" cy="57338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8071637" y="3512621"/>
            <a:ext cx="6809765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8221452" y="3667053"/>
            <a:ext cx="651013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8221452" y="4439213"/>
            <a:ext cx="6510135" cy="149814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9197972" y="4624261"/>
            <a:ext cx="4557095" cy="3279582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9197972" y="7972200"/>
            <a:ext cx="455709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15394381" y="3512621"/>
            <a:ext cx="6809765" cy="57338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15394381" y="3512621"/>
            <a:ext cx="6809765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15544196" y="3667053"/>
            <a:ext cx="651013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5544196" y="4439213"/>
            <a:ext cx="6510135" cy="2291062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15620821" y="6730276"/>
            <a:ext cx="6433510" cy="3527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15620821" y="7135994"/>
          <a:ext cx="6356884" cy="205780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336426"/>
                <a:gridCol w="1673486"/>
                <a:gridCol w="1673486"/>
                <a:gridCol w="1673486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22717125" y="3512621"/>
            <a:ext cx="6809765" cy="57338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22717125" y="3512621"/>
            <a:ext cx="6809765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22866939" y="3667053"/>
            <a:ext cx="651013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22866939" y="4439213"/>
            <a:ext cx="6510135" cy="4657479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748893" y="9508620"/>
            <a:ext cx="28777996" cy="757067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748893" y="9508620"/>
            <a:ext cx="28777996" cy="7721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1382009" y="9663052"/>
            <a:ext cx="27511764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382009" y="10435212"/>
            <a:ext cx="27511764" cy="1317147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382009" y="12005605"/>
            <a:ext cx="5126402" cy="3614014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1382009" y="15696515"/>
            <a:ext cx="5126402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7078216" y="12005605"/>
            <a:ext cx="5126402" cy="3614014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7078216" y="15696515"/>
            <a:ext cx="5126402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2774422" y="12005605"/>
            <a:ext cx="5126402" cy="3614014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12774422" y="15696515"/>
            <a:ext cx="5126402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8470629" y="12005605"/>
            <a:ext cx="5126402" cy="3614014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18470629" y="15696515"/>
            <a:ext cx="5126402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748893" y="17341405"/>
            <a:ext cx="14828259" cy="30355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748893" y="17341405"/>
            <a:ext cx="14828259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075115" y="17495837"/>
            <a:ext cx="1417581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075115" y="18267997"/>
            <a:ext cx="14175816" cy="1782773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15839266" y="17341405"/>
            <a:ext cx="13687624" cy="30355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15839266" y="17341405"/>
            <a:ext cx="13687624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6140393" y="17495837"/>
            <a:ext cx="13085368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6140393" y="18267997"/>
            <a:ext cx="12418998" cy="1122097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8740068" y="18358336"/>
            <a:ext cx="485693" cy="485693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16140393" y="19444956"/>
            <a:ext cx="13085368" cy="6171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44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2F3437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F3437"/>
      </a:hlink>
      <a:folHlink>
        <a:srgbClr val="2F3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Landscape Four Column | SciFig AI</dc:title>
  <dc:subject>Scientific research poster template</dc:subject>
  <dc:creator>SciFig AI</dc:creator>
  <cp:keywords>scientific poster template a1 landscape, a1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