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qf-nte" TargetMode="External"/><Relationship Id="rId4" Type="http://schemas.openxmlformats.org/officeDocument/2006/relationships/hyperlink" Target="https://scifig.ai/go/a1lqf-all" TargetMode="External"/><Relationship Id="rId5" Type="http://schemas.openxmlformats.org/officeDocument/2006/relationships/hyperlink" Target="https://scifig.ai/go/a1lq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qf-nte" TargetMode="External"/><Relationship Id="rId4" Type="http://schemas.openxmlformats.org/officeDocument/2006/relationships/hyperlink" Target="https://scifig.ai/go/a1lqf-all" TargetMode="External"/><Relationship Id="rId5" Type="http://schemas.openxmlformats.org/officeDocument/2006/relationships/hyperlink" Target="https://scifig.ai/go/a1lq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qf-all" TargetMode="External"/><Relationship Id="rId3" Type="http://schemas.openxmlformats.org/officeDocument/2006/relationships/hyperlink" Target="https://scifig.ai/go/a1lq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q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qf-ftr" TargetMode="External"/><Relationship Id="rId3" Type="http://schemas.openxmlformats.org/officeDocument/2006/relationships/hyperlink" Target="https://scifig.ai/go/a1lqf-fig" TargetMode="External"/><Relationship Id="rId4" Type="http://schemas.openxmlformats.org/officeDocument/2006/relationships/hyperlink" Target="https://scifig.ai/go/a1lq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Four Column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809765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98708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98708" y="4439213"/>
            <a:ext cx="6510135" cy="149814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75228" y="4624261"/>
            <a:ext cx="4557095" cy="3279582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875228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071637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071637" y="3512621"/>
            <a:ext cx="6809765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221452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221452" y="4439213"/>
            <a:ext cx="6510135" cy="1498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197972" y="4624261"/>
            <a:ext cx="4557095" cy="3279582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197972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394381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394381" y="3512621"/>
            <a:ext cx="6809765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544196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544196" y="4439213"/>
            <a:ext cx="6510135" cy="229106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20821" y="6730276"/>
            <a:ext cx="64335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20821" y="7135994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17125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17125" y="3512621"/>
            <a:ext cx="6809765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6939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6939" y="4439213"/>
            <a:ext cx="6510135" cy="465747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748893" y="9508620"/>
            <a:ext cx="28777996" cy="75706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748893" y="9508620"/>
            <a:ext cx="28777996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382009" y="9663052"/>
            <a:ext cx="27511764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382009" y="10435212"/>
            <a:ext cx="27511764" cy="13171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82009" y="12005605"/>
            <a:ext cx="5126402" cy="3614014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38200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078216" y="12005605"/>
            <a:ext cx="5126402" cy="3614014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078216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774422" y="12005605"/>
            <a:ext cx="5126402" cy="3614014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2774422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8470629" y="12005605"/>
            <a:ext cx="5126402" cy="3614014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847062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748893" y="17341405"/>
            <a:ext cx="14828259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748893" y="17341405"/>
            <a:ext cx="14828259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075115" y="17495837"/>
            <a:ext cx="1417581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75115" y="18267997"/>
            <a:ext cx="14175816" cy="178277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39266" y="17341405"/>
            <a:ext cx="13687624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39266" y="17341405"/>
            <a:ext cx="13687624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40393" y="17495837"/>
            <a:ext cx="1308536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140393" y="18267997"/>
            <a:ext cx="12418998" cy="1122097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740068" y="18358336"/>
            <a:ext cx="485693" cy="485693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40393" y="19444956"/>
            <a:ext cx="13085368" cy="6171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Four Column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