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2138781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1lct-nte" TargetMode="External"/><Relationship Id="rId4" Type="http://schemas.openxmlformats.org/officeDocument/2006/relationships/hyperlink" Target="https://scifig.ai/go/a1lct-all" TargetMode="External"/><Relationship Id="rId5" Type="http://schemas.openxmlformats.org/officeDocument/2006/relationships/hyperlink" Target="https://scifig.ai/go/a1lct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1lct-nte" TargetMode="External"/><Relationship Id="rId4" Type="http://schemas.openxmlformats.org/officeDocument/2006/relationships/hyperlink" Target="https://scifig.ai/go/a1lct-all" TargetMode="External"/><Relationship Id="rId5" Type="http://schemas.openxmlformats.org/officeDocument/2006/relationships/hyperlink" Target="https://scifig.ai/go/a1lct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Landscape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scifig.ai/go/a1lct-nte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scifig.ai/go/a1lct-all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scifig.ai/go/a1lct-clr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Landscape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scifig.ai/go/a1lct-nte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scifig.ai/go/a1lct-all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scifig.ai/go/a1lct-clr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89"/>
            </a:lvl1pPr>
            <a:lvl2pPr marL="457200" indent="0">
              <a:buNone/>
              <a:defRPr sz="1389"/>
            </a:lvl2pPr>
            <a:lvl3pPr marL="914400" indent="0">
              <a:buNone/>
              <a:defRPr sz="1389"/>
            </a:lvl3pPr>
            <a:lvl4pPr marL="1371600" indent="0">
              <a:buNone/>
              <a:defRPr sz="1389"/>
            </a:lvl4pPr>
            <a:lvl5pPr marL="1828800" indent="0">
              <a:buNone/>
              <a:defRPr sz="1389"/>
            </a:lvl5pPr>
            <a:lvl6pPr marL="2286000" indent="0">
              <a:buNone/>
              <a:defRPr sz="1389"/>
            </a:lvl6pPr>
            <a:lvl7pPr marL="2743200" indent="0">
              <a:buNone/>
              <a:defRPr sz="1389"/>
            </a:lvl7pPr>
            <a:lvl8pPr marL="3200400" indent="0">
              <a:buNone/>
              <a:defRPr sz="1389"/>
            </a:lvl8pPr>
            <a:lvl9pPr marL="3657600" indent="0">
              <a:buNone/>
              <a:defRPr sz="138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89"/>
            </a:lvl1pPr>
            <a:lvl2pPr marL="457200" indent="0">
              <a:buNone/>
              <a:defRPr sz="1389"/>
            </a:lvl2pPr>
            <a:lvl3pPr marL="914400" indent="0">
              <a:buNone/>
              <a:defRPr sz="1389"/>
            </a:lvl3pPr>
            <a:lvl4pPr marL="1371600" indent="0">
              <a:buNone/>
              <a:defRPr sz="1389"/>
            </a:lvl4pPr>
            <a:lvl5pPr marL="1828800" indent="0">
              <a:buNone/>
              <a:defRPr sz="1389"/>
            </a:lvl5pPr>
            <a:lvl6pPr marL="2286000" indent="0">
              <a:buNone/>
              <a:defRPr sz="1389"/>
            </a:lvl6pPr>
            <a:lvl7pPr marL="2743200" indent="0">
              <a:buNone/>
              <a:defRPr sz="1389"/>
            </a:lvl7pPr>
            <a:lvl8pPr marL="3200400" indent="0">
              <a:buNone/>
              <a:defRPr sz="1389"/>
            </a:lvl8pPr>
            <a:lvl9pPr marL="3657600" indent="0">
              <a:buNone/>
              <a:defRPr sz="1389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77"/>
            </a:lvl1pPr>
            <a:lvl2pPr marL="457200" indent="0">
              <a:buNone/>
              <a:defRPr sz="1577"/>
            </a:lvl2pPr>
            <a:lvl3pPr marL="914400" indent="0">
              <a:buNone/>
              <a:defRPr sz="1577"/>
            </a:lvl3pPr>
            <a:lvl4pPr marL="1371600" indent="0">
              <a:buNone/>
              <a:defRPr sz="1577"/>
            </a:lvl4pPr>
            <a:lvl5pPr marL="1828800" indent="0">
              <a:buNone/>
              <a:defRPr sz="1577"/>
            </a:lvl5pPr>
            <a:lvl6pPr marL="2286000" indent="0">
              <a:buNone/>
              <a:defRPr sz="1577"/>
            </a:lvl6pPr>
            <a:lvl7pPr marL="2743200" indent="0">
              <a:buNone/>
              <a:defRPr sz="1577"/>
            </a:lvl7pPr>
            <a:lvl8pPr marL="3200400" indent="0">
              <a:buNone/>
              <a:defRPr sz="1577"/>
            </a:lvl8pPr>
            <a:lvl9pPr marL="3657600" indent="0">
              <a:buNone/>
              <a:defRPr sz="1577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77"/>
            </a:lvl1pPr>
            <a:lvl2pPr marL="457200" indent="0">
              <a:buNone/>
              <a:defRPr sz="1577"/>
            </a:lvl2pPr>
            <a:lvl3pPr marL="914400" indent="0">
              <a:buNone/>
              <a:defRPr sz="1577"/>
            </a:lvl3pPr>
            <a:lvl4pPr marL="1371600" indent="0">
              <a:buNone/>
              <a:defRPr sz="1577"/>
            </a:lvl4pPr>
            <a:lvl5pPr marL="1828800" indent="0">
              <a:buNone/>
              <a:defRPr sz="1577"/>
            </a:lvl5pPr>
            <a:lvl6pPr marL="2286000" indent="0">
              <a:buNone/>
              <a:defRPr sz="1577"/>
            </a:lvl6pPr>
            <a:lvl7pPr marL="2743200" indent="0">
              <a:buNone/>
              <a:defRPr sz="1577"/>
            </a:lvl7pPr>
            <a:lvl8pPr marL="3200400" indent="0">
              <a:buNone/>
              <a:defRPr sz="1577"/>
            </a:lvl8pPr>
            <a:lvl9pPr marL="3657600" indent="0">
              <a:buNone/>
              <a:defRPr sz="1577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77"/>
            </a:lvl1pPr>
            <a:lvl2pPr marL="457200" indent="0">
              <a:buNone/>
              <a:defRPr sz="1577"/>
            </a:lvl2pPr>
            <a:lvl3pPr marL="914400" indent="0">
              <a:buNone/>
              <a:defRPr sz="1577"/>
            </a:lvl3pPr>
            <a:lvl4pPr marL="1371600" indent="0">
              <a:buNone/>
              <a:defRPr sz="1577"/>
            </a:lvl4pPr>
            <a:lvl5pPr marL="1828800" indent="0">
              <a:buNone/>
              <a:defRPr sz="1577"/>
            </a:lvl5pPr>
            <a:lvl6pPr marL="2286000" indent="0">
              <a:buNone/>
              <a:defRPr sz="1577"/>
            </a:lvl6pPr>
            <a:lvl7pPr marL="2743200" indent="0">
              <a:buNone/>
              <a:defRPr sz="1577"/>
            </a:lvl7pPr>
            <a:lvl8pPr marL="3200400" indent="0">
              <a:buNone/>
              <a:defRPr sz="1577"/>
            </a:lvl8pPr>
            <a:lvl9pPr marL="3657600" indent="0">
              <a:buNone/>
              <a:defRPr sz="1577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77"/>
            </a:lvl1pPr>
            <a:lvl2pPr marL="457200" indent="0">
              <a:buNone/>
              <a:defRPr sz="1577"/>
            </a:lvl2pPr>
            <a:lvl3pPr marL="914400" indent="0">
              <a:buNone/>
              <a:defRPr sz="1577"/>
            </a:lvl3pPr>
            <a:lvl4pPr marL="1371600" indent="0">
              <a:buNone/>
              <a:defRPr sz="1577"/>
            </a:lvl4pPr>
            <a:lvl5pPr marL="1828800" indent="0">
              <a:buNone/>
              <a:defRPr sz="1577"/>
            </a:lvl5pPr>
            <a:lvl6pPr marL="2286000" indent="0">
              <a:buNone/>
              <a:defRPr sz="1577"/>
            </a:lvl6pPr>
            <a:lvl7pPr marL="2743200" indent="0">
              <a:buNone/>
              <a:defRPr sz="1577"/>
            </a:lvl7pPr>
            <a:lvl8pPr marL="3200400" indent="0">
              <a:buNone/>
              <a:defRPr sz="1577"/>
            </a:lvl8pPr>
            <a:lvl9pPr marL="3657600" indent="0">
              <a:buNone/>
              <a:defRPr sz="1577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1lct-all" TargetMode="External"/><Relationship Id="rId3" Type="http://schemas.openxmlformats.org/officeDocument/2006/relationships/hyperlink" Target="https://scifig.ai/go/a1lct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1lct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1lct-ftr" TargetMode="External"/><Relationship Id="rId3" Type="http://schemas.openxmlformats.org/officeDocument/2006/relationships/hyperlink" Target="https://scifig.ai/go/a1lct-fig" TargetMode="External"/><Relationship Id="rId4" Type="http://schemas.openxmlformats.org/officeDocument/2006/relationships/hyperlink" Target="https://scifig.ai/go/a1lct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34220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48893" y="615969"/>
            <a:ext cx="28777996" cy="9905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100" b="1">
                <a:solidFill>
                  <a:srgbClr val="FFFFFF"/>
                </a:solidFill>
                <a:latin typeface="Arial"/>
              </a:rPr>
              <a:t>A1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48893" y="1758969"/>
            <a:ext cx="28777996" cy="10266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0">
                <a:solidFill>
                  <a:srgbClr val="E8EAEE"/>
                </a:solidFill>
                <a:latin typeface="Arial"/>
              </a:rPr>
              <a:t>841 × 594 mm  ·  33.11 × 23.39 in  ·  Classic layout  ·  Teal</a:t>
            </a:r>
          </a:p>
        </p:txBody>
      </p:sp>
      <p:sp>
        <p:nvSpPr>
          <p:cNvPr id="5" name="info-block-1"/>
          <p:cNvSpPr/>
          <p:nvPr/>
        </p:nvSpPr>
        <p:spPr>
          <a:xfrm>
            <a:off x="748893" y="4170944"/>
            <a:ext cx="14089440" cy="74316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312471" y="4734521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12471" y="5390857"/>
            <a:ext cx="12962285" cy="5648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437449" y="4170944"/>
            <a:ext cx="14089440" cy="74316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001027" y="4734521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001027" y="5390857"/>
            <a:ext cx="12962285" cy="445358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001027" y="9844447"/>
            <a:ext cx="12962285" cy="11945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76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48893" y="12201671"/>
            <a:ext cx="14089440" cy="67898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312471" y="12765248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12471" y="13421584"/>
            <a:ext cx="12962285" cy="5006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Title 60 pt   ·   Section heading 32 pt   ·   Body 26 pt   ·   Caption 18 pt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437449" y="12201671"/>
            <a:ext cx="14089440" cy="67898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001027" y="12765248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001027" y="13421584"/>
            <a:ext cx="12962285" cy="5006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0788884"/>
            <a:ext cx="30275784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0788884"/>
            <a:ext cx="30275784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48893" y="20968563"/>
            <a:ext cx="28777996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48893" y="20083113"/>
            <a:ext cx="28777996" cy="331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48893" y="19694493"/>
            <a:ext cx="28777996" cy="3429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0275784" cy="310073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233820" y="672605"/>
            <a:ext cx="1426335" cy="142633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233820" y="672605"/>
            <a:ext cx="1426335" cy="142633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449336" y="2184521"/>
            <a:ext cx="2995305" cy="170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92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893977" y="381000"/>
            <a:ext cx="25782691" cy="975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60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893977" y="1560576"/>
            <a:ext cx="25782691" cy="680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893977" y="2241296"/>
            <a:ext cx="25782691" cy="6987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79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0788884"/>
            <a:ext cx="30275784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0788884"/>
            <a:ext cx="30275784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748893" y="20968563"/>
            <a:ext cx="28777996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748893" y="3512621"/>
            <a:ext cx="6938010" cy="816788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748893" y="3512621"/>
            <a:ext cx="6938010" cy="77216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901529" y="3667053"/>
            <a:ext cx="663273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901529" y="4439213"/>
            <a:ext cx="6632737" cy="2383731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97458" y="6975582"/>
            <a:ext cx="5040880" cy="3727016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697458" y="10778211"/>
            <a:ext cx="5040880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748893" y="11942622"/>
            <a:ext cx="6938010" cy="843437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748893" y="11942622"/>
            <a:ext cx="6938010" cy="77216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901529" y="12097054"/>
            <a:ext cx="663273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901529" y="12869214"/>
            <a:ext cx="6632737" cy="2650214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697458" y="15672064"/>
            <a:ext cx="5040880" cy="3727016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697458" y="19474694"/>
            <a:ext cx="5040880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8199882" y="3512621"/>
            <a:ext cx="14388998" cy="1686437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8199882" y="3512621"/>
            <a:ext cx="14388998" cy="7721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8516439" y="3667053"/>
            <a:ext cx="13755882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8516439" y="4439213"/>
            <a:ext cx="13755882" cy="4646447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8516439" y="9212283"/>
            <a:ext cx="5720683" cy="4091753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8516439" y="13389847"/>
            <a:ext cx="5720683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4522025" y="9212283"/>
            <a:ext cx="5720683" cy="4091753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14522025" y="13389847"/>
            <a:ext cx="5720683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8516439" y="14424411"/>
            <a:ext cx="5720683" cy="4091753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8516439" y="18601975"/>
            <a:ext cx="5720683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4522025" y="14424411"/>
            <a:ext cx="5720683" cy="4091753"/>
          </a:xfrm>
        </p:spPr>
        <p:txBody>
          <a:bodyPr/>
          <a:p/>
        </p:txBody>
      </p:sp>
      <p:sp>
        <p:nvSpPr>
          <p:cNvPr id="42" name="fig-6-caption"/>
          <p:cNvSpPr txBox="1"/>
          <p:nvPr/>
        </p:nvSpPr>
        <p:spPr>
          <a:xfrm>
            <a:off x="14522025" y="18601975"/>
            <a:ext cx="5720683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8516439" y="19541571"/>
            <a:ext cx="13755882" cy="518863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23101858" y="3512621"/>
            <a:ext cx="6938010" cy="67328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head"/>
          <p:cNvSpPr/>
          <p:nvPr/>
        </p:nvSpPr>
        <p:spPr>
          <a:xfrm>
            <a:off x="23101858" y="3512621"/>
            <a:ext cx="6938010" cy="77216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discus-title"/>
          <p:cNvSpPr txBox="1"/>
          <p:nvPr/>
        </p:nvSpPr>
        <p:spPr>
          <a:xfrm>
            <a:off x="23254495" y="3667053"/>
            <a:ext cx="663273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3254495" y="4439213"/>
            <a:ext cx="6632737" cy="3287178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23392421" y="7726392"/>
            <a:ext cx="6494810" cy="35279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23392421" y="8132110"/>
          <a:ext cx="6356884" cy="205780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336426"/>
                <a:gridCol w="1673486"/>
                <a:gridCol w="1673486"/>
                <a:gridCol w="1673486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23101858" y="10507558"/>
            <a:ext cx="6938010" cy="354795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head"/>
          <p:cNvSpPr/>
          <p:nvPr/>
        </p:nvSpPr>
        <p:spPr>
          <a:xfrm>
            <a:off x="23101858" y="10507558"/>
            <a:ext cx="6938010" cy="77216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conclu-title"/>
          <p:cNvSpPr txBox="1"/>
          <p:nvPr/>
        </p:nvSpPr>
        <p:spPr>
          <a:xfrm>
            <a:off x="23254495" y="10661990"/>
            <a:ext cx="663273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3254495" y="11434150"/>
            <a:ext cx="6632737" cy="2468730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23101858" y="14317629"/>
            <a:ext cx="6938010" cy="311506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23101858" y="14317629"/>
            <a:ext cx="6938010" cy="77216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23254495" y="14472061"/>
            <a:ext cx="663273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3254495" y="15244221"/>
            <a:ext cx="6632737" cy="2035841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3101858" y="17694812"/>
            <a:ext cx="6938010" cy="268218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3101858" y="17694812"/>
            <a:ext cx="6938010" cy="77216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3254495" y="17849244"/>
            <a:ext cx="663273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3254495" y="18621404"/>
            <a:ext cx="6112007" cy="976578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9458083" y="18667195"/>
            <a:ext cx="429148" cy="429148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3254495" y="19648093"/>
            <a:ext cx="6632737" cy="56373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24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324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0F4C5C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F4C5C"/>
      </a:hlink>
      <a:folHlink>
        <a:srgbClr val="0F4C5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A1 Landscape Classic | SciFig AI</dc:title>
  <dc:subject>Scientific research poster template</dc:subject>
  <dc:creator>SciFig AI</dc:creator>
  <cp:keywords>scientific poster template a1 landscape, a1 poster template, research 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