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cn-nte" TargetMode="External"/><Relationship Id="rId4" Type="http://schemas.openxmlformats.org/officeDocument/2006/relationships/hyperlink" Target="https://scifig.ai/go/a1lcn-all" TargetMode="External"/><Relationship Id="rId5" Type="http://schemas.openxmlformats.org/officeDocument/2006/relationships/hyperlink" Target="https://scifig.ai/go/a1l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cn-nte" TargetMode="External"/><Relationship Id="rId4" Type="http://schemas.openxmlformats.org/officeDocument/2006/relationships/hyperlink" Target="https://scifig.ai/go/a1lcn-all" TargetMode="External"/><Relationship Id="rId5" Type="http://schemas.openxmlformats.org/officeDocument/2006/relationships/hyperlink" Target="https://scifig.ai/go/a1l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cn-all" TargetMode="External"/><Relationship Id="rId3" Type="http://schemas.openxmlformats.org/officeDocument/2006/relationships/hyperlink" Target="https://scifig.ai/go/a1l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cn-ftr" TargetMode="External"/><Relationship Id="rId3" Type="http://schemas.openxmlformats.org/officeDocument/2006/relationships/hyperlink" Target="https://scifig.ai/go/a1lcn-fig" TargetMode="External"/><Relationship Id="rId4" Type="http://schemas.openxmlformats.org/officeDocument/2006/relationships/hyperlink" Target="https://scifig.ai/go/a1l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938010" cy="816788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1529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1529" y="4439213"/>
            <a:ext cx="6632737" cy="238373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7458" y="6975582"/>
            <a:ext cx="5040880" cy="372701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697458" y="10778211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1942622"/>
            <a:ext cx="6938010" cy="84343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194262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1529" y="1209705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1529" y="12869214"/>
            <a:ext cx="6632737" cy="26502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697458" y="15672064"/>
            <a:ext cx="5040880" cy="372701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697458" y="19474694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8199882" y="3512621"/>
            <a:ext cx="14388998" cy="168643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8199882" y="3512621"/>
            <a:ext cx="1438899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8516439" y="3667053"/>
            <a:ext cx="13755882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8516439" y="4439213"/>
            <a:ext cx="13755882" cy="46464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8516439" y="9212283"/>
            <a:ext cx="5720683" cy="4091753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8516439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522025" y="9212283"/>
            <a:ext cx="5720683" cy="4091753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522025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516439" y="14424411"/>
            <a:ext cx="5720683" cy="4091753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8516439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522025" y="14424411"/>
            <a:ext cx="5720683" cy="4091753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4522025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8516439" y="19541571"/>
            <a:ext cx="13755882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3101858" y="3512621"/>
            <a:ext cx="6938010" cy="67328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3101858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3254495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254495" y="4439213"/>
            <a:ext cx="6632737" cy="328717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3392421" y="7726392"/>
            <a:ext cx="64948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3392421" y="8132110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3101858" y="10507558"/>
            <a:ext cx="6938010" cy="35479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3101858" y="10507558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3254495" y="10661990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254495" y="11434150"/>
            <a:ext cx="6632737" cy="246873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3101858" y="14317629"/>
            <a:ext cx="6938010" cy="311506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3101858" y="14317629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254495" y="14472061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254495" y="15244221"/>
            <a:ext cx="6632737" cy="203584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3101858" y="17694812"/>
            <a:ext cx="6938010" cy="26821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3101858" y="1769481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254495" y="1784924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254495" y="18621404"/>
            <a:ext cx="6112007" cy="97657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9458083" y="18667195"/>
            <a:ext cx="429148" cy="42914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254495" y="19648093"/>
            <a:ext cx="6632737" cy="5637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2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32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Classic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