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cf-nte" TargetMode="External"/><Relationship Id="rId4" Type="http://schemas.openxmlformats.org/officeDocument/2006/relationships/hyperlink" Target="https://scifig.ai/go/a1lcf-all" TargetMode="External"/><Relationship Id="rId5" Type="http://schemas.openxmlformats.org/officeDocument/2006/relationships/hyperlink" Target="https://scifig.ai/go/a1l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cf-nte" TargetMode="External"/><Relationship Id="rId4" Type="http://schemas.openxmlformats.org/officeDocument/2006/relationships/hyperlink" Target="https://scifig.ai/go/a1lcf-all" TargetMode="External"/><Relationship Id="rId5" Type="http://schemas.openxmlformats.org/officeDocument/2006/relationships/hyperlink" Target="https://scifig.ai/go/a1l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89"/>
            </a:lvl1pPr>
            <a:lvl2pPr marL="457200" indent="0">
              <a:buNone/>
              <a:defRPr sz="1389"/>
            </a:lvl2pPr>
            <a:lvl3pPr marL="914400" indent="0">
              <a:buNone/>
              <a:defRPr sz="1389"/>
            </a:lvl3pPr>
            <a:lvl4pPr marL="1371600" indent="0">
              <a:buNone/>
              <a:defRPr sz="1389"/>
            </a:lvl4pPr>
            <a:lvl5pPr marL="1828800" indent="0">
              <a:buNone/>
              <a:defRPr sz="1389"/>
            </a:lvl5pPr>
            <a:lvl6pPr marL="2286000" indent="0">
              <a:buNone/>
              <a:defRPr sz="1389"/>
            </a:lvl6pPr>
            <a:lvl7pPr marL="2743200" indent="0">
              <a:buNone/>
              <a:defRPr sz="1389"/>
            </a:lvl7pPr>
            <a:lvl8pPr marL="3200400" indent="0">
              <a:buNone/>
              <a:defRPr sz="1389"/>
            </a:lvl8pPr>
            <a:lvl9pPr marL="3657600" indent="0">
              <a:buNone/>
              <a:defRPr sz="138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77"/>
            </a:lvl1pPr>
            <a:lvl2pPr marL="457200" indent="0">
              <a:buNone/>
              <a:defRPr sz="1577"/>
            </a:lvl2pPr>
            <a:lvl3pPr marL="914400" indent="0">
              <a:buNone/>
              <a:defRPr sz="1577"/>
            </a:lvl3pPr>
            <a:lvl4pPr marL="1371600" indent="0">
              <a:buNone/>
              <a:defRPr sz="1577"/>
            </a:lvl4pPr>
            <a:lvl5pPr marL="1828800" indent="0">
              <a:buNone/>
              <a:defRPr sz="1577"/>
            </a:lvl5pPr>
            <a:lvl6pPr marL="2286000" indent="0">
              <a:buNone/>
              <a:defRPr sz="1577"/>
            </a:lvl6pPr>
            <a:lvl7pPr marL="2743200" indent="0">
              <a:buNone/>
              <a:defRPr sz="1577"/>
            </a:lvl7pPr>
            <a:lvl8pPr marL="3200400" indent="0">
              <a:buNone/>
              <a:defRPr sz="1577"/>
            </a:lvl8pPr>
            <a:lvl9pPr marL="3657600" indent="0">
              <a:buNone/>
              <a:defRPr sz="157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cf-all" TargetMode="External"/><Relationship Id="rId3" Type="http://schemas.openxmlformats.org/officeDocument/2006/relationships/hyperlink" Target="https://scifig.ai/go/a1l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cf-ftr" TargetMode="External"/><Relationship Id="rId3" Type="http://schemas.openxmlformats.org/officeDocument/2006/relationships/hyperlink" Target="https://scifig.ai/go/a1lcf-fig" TargetMode="External"/><Relationship Id="rId4" Type="http://schemas.openxmlformats.org/officeDocument/2006/relationships/hyperlink" Target="https://scifig.ai/go/a1l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31007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233820" y="672605"/>
            <a:ext cx="1426335" cy="142633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748893" y="3512621"/>
            <a:ext cx="6938010" cy="816788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748893" y="3512621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901529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01529" y="4439213"/>
            <a:ext cx="6632737" cy="238373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7458" y="6975582"/>
            <a:ext cx="5040880" cy="372701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697458" y="10778211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748893" y="11942622"/>
            <a:ext cx="6938010" cy="843437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748893" y="11942622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01529" y="1209705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01529" y="12869214"/>
            <a:ext cx="6632737" cy="265021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697458" y="15672064"/>
            <a:ext cx="5040880" cy="372701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697458" y="19474694"/>
            <a:ext cx="504088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8199882" y="3512621"/>
            <a:ext cx="14388998" cy="168643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8199882" y="3512621"/>
            <a:ext cx="14388998" cy="7721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8516439" y="3667053"/>
            <a:ext cx="13755882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8516439" y="4439213"/>
            <a:ext cx="13755882" cy="464644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8516439" y="9212283"/>
            <a:ext cx="5720683" cy="4091753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8516439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522025" y="9212283"/>
            <a:ext cx="5720683" cy="4091753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4522025" y="13389847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8516439" y="14424411"/>
            <a:ext cx="5720683" cy="4091753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8516439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4522025" y="14424411"/>
            <a:ext cx="5720683" cy="4091753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4522025" y="18601975"/>
            <a:ext cx="5720683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8516439" y="19541571"/>
            <a:ext cx="13755882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3101858" y="3512621"/>
            <a:ext cx="6938010" cy="67328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23101858" y="3512621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23254495" y="3667053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254495" y="4439213"/>
            <a:ext cx="6632737" cy="328717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3392421" y="7726392"/>
            <a:ext cx="6494810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3392421" y="8132110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3101858" y="10507558"/>
            <a:ext cx="6938010" cy="354795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23101858" y="10507558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23254495" y="10661990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3254495" y="11434150"/>
            <a:ext cx="6632737" cy="246873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23101858" y="14317629"/>
            <a:ext cx="6938010" cy="311506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3101858" y="14317629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3254495" y="14472061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254495" y="15244221"/>
            <a:ext cx="6632737" cy="203584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3101858" y="17694812"/>
            <a:ext cx="6938010" cy="26821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3101858" y="17694812"/>
            <a:ext cx="6938010" cy="77216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254495" y="17849244"/>
            <a:ext cx="6632737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3254495" y="18621404"/>
            <a:ext cx="6112007" cy="97657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9458083" y="18667195"/>
            <a:ext cx="429148" cy="42914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254495" y="19648093"/>
            <a:ext cx="6632737" cy="5637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24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324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Classic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