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sn-nte" TargetMode="External"/><Relationship Id="rId4" Type="http://schemas.openxmlformats.org/officeDocument/2006/relationships/hyperlink" Target="https://scifig.ai/go/a0psn-all" TargetMode="External"/><Relationship Id="rId5" Type="http://schemas.openxmlformats.org/officeDocument/2006/relationships/hyperlink" Target="https://scifig.ai/go/a0ps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sn-nte" TargetMode="External"/><Relationship Id="rId4" Type="http://schemas.openxmlformats.org/officeDocument/2006/relationships/hyperlink" Target="https://scifig.ai/go/a0psn-all" TargetMode="External"/><Relationship Id="rId5" Type="http://schemas.openxmlformats.org/officeDocument/2006/relationships/hyperlink" Target="https://scifig.ai/go/a0ps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76"/>
            </a:lvl1pPr>
            <a:lvl2pPr marL="457200" indent="0">
              <a:buNone/>
              <a:defRPr sz="2776"/>
            </a:lvl2pPr>
            <a:lvl3pPr marL="914400" indent="0">
              <a:buNone/>
              <a:defRPr sz="2776"/>
            </a:lvl3pPr>
            <a:lvl4pPr marL="1371600" indent="0">
              <a:buNone/>
              <a:defRPr sz="2776"/>
            </a:lvl4pPr>
            <a:lvl5pPr marL="1828800" indent="0">
              <a:buNone/>
              <a:defRPr sz="2776"/>
            </a:lvl5pPr>
            <a:lvl6pPr marL="2286000" indent="0">
              <a:buNone/>
              <a:defRPr sz="2776"/>
            </a:lvl6pPr>
            <a:lvl7pPr marL="2743200" indent="0">
              <a:buNone/>
              <a:defRPr sz="2776"/>
            </a:lvl7pPr>
            <a:lvl8pPr marL="3200400" indent="0">
              <a:buNone/>
              <a:defRPr sz="2776"/>
            </a:lvl8pPr>
            <a:lvl9pPr marL="3657600" indent="0">
              <a:buNone/>
              <a:defRPr sz="27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sn-all" TargetMode="External"/><Relationship Id="rId3" Type="http://schemas.openxmlformats.org/officeDocument/2006/relationships/hyperlink" Target="https://scifig.ai/go/a0ps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s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sn-ftr" TargetMode="External"/><Relationship Id="rId3" Type="http://schemas.openxmlformats.org/officeDocument/2006/relationships/hyperlink" Target="https://scifig.ai/go/a0psn-fig" TargetMode="External"/><Relationship Id="rId4" Type="http://schemas.openxmlformats.org/officeDocument/2006/relationships/hyperlink" Target="https://scifig.ai/go/a0ps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Spotlight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5688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6892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2066691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3027578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237624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237624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237624" y="2298844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237624" y="23835410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870125" y="4952801"/>
            <a:ext cx="10535533" cy="541028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0186191" y="5926654"/>
            <a:ext cx="9903401" cy="346258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870125" y="10734018"/>
            <a:ext cx="10535533" cy="3028738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10842603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101906" y="11689566"/>
            <a:ext cx="10071970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12037038"/>
            <a:ext cx="10071970" cy="66458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8775644"/>
            <a:ext cx="10071970" cy="848903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101906" y="27415757"/>
            <a:ext cx="1007197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8404009"/>
            <a:ext cx="4931683" cy="4529954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101906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42193" y="28404009"/>
            <a:ext cx="4931683" cy="4529954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5242193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0255249" y="34293302"/>
            <a:ext cx="9918627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0255249" y="34715249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7486445"/>
            <a:ext cx="10071970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1310441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1310441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1310441" y="1768984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1310441" y="18536805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1310441" y="2983025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1310441" y="30677213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1310441" y="3604818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1310441" y="36895148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Spotlight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