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0275784" cy="4280306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0psg-nte" TargetMode="External"/><Relationship Id="rId4" Type="http://schemas.openxmlformats.org/officeDocument/2006/relationships/hyperlink" Target="https://scifig.ai/go/a0psg-all" TargetMode="External"/><Relationship Id="rId5" Type="http://schemas.openxmlformats.org/officeDocument/2006/relationships/hyperlink" Target="https://scifig.ai/go/a0psg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0psg-nte" TargetMode="External"/><Relationship Id="rId4" Type="http://schemas.openxmlformats.org/officeDocument/2006/relationships/hyperlink" Target="https://scifig.ai/go/a0psg-all" TargetMode="External"/><Relationship Id="rId5" Type="http://schemas.openxmlformats.org/officeDocument/2006/relationships/hyperlink" Target="https://scifig.ai/go/a0psg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Portrait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scifig.ai/go/a0psg-nte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scifig.ai/go/a0psg-all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scifig.ai/go/a0psg-clr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Portrait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scifig.ai/go/a0psg-nte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scifig.ai/go/a0psg-all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scifig.ai/go/a0psg-clr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130"/>
            </a:lvl1pPr>
            <a:lvl2pPr marL="457200" indent="0">
              <a:buNone/>
              <a:defRPr sz="2130"/>
            </a:lvl2pPr>
            <a:lvl3pPr marL="914400" indent="0">
              <a:buNone/>
              <a:defRPr sz="2130"/>
            </a:lvl3pPr>
            <a:lvl4pPr marL="1371600" indent="0">
              <a:buNone/>
              <a:defRPr sz="2130"/>
            </a:lvl4pPr>
            <a:lvl5pPr marL="1828800" indent="0">
              <a:buNone/>
              <a:defRPr sz="2130"/>
            </a:lvl5pPr>
            <a:lvl6pPr marL="2286000" indent="0">
              <a:buNone/>
              <a:defRPr sz="2130"/>
            </a:lvl6pPr>
            <a:lvl7pPr marL="2743200" indent="0">
              <a:buNone/>
              <a:defRPr sz="2130"/>
            </a:lvl7pPr>
            <a:lvl8pPr marL="3200400" indent="0">
              <a:buNone/>
              <a:defRPr sz="2130"/>
            </a:lvl8pPr>
            <a:lvl9pPr marL="3657600" indent="0">
              <a:buNone/>
              <a:defRPr sz="213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130"/>
            </a:lvl1pPr>
            <a:lvl2pPr marL="457200" indent="0">
              <a:buNone/>
              <a:defRPr sz="2130"/>
            </a:lvl2pPr>
            <a:lvl3pPr marL="914400" indent="0">
              <a:buNone/>
              <a:defRPr sz="2130"/>
            </a:lvl3pPr>
            <a:lvl4pPr marL="1371600" indent="0">
              <a:buNone/>
              <a:defRPr sz="2130"/>
            </a:lvl4pPr>
            <a:lvl5pPr marL="1828800" indent="0">
              <a:buNone/>
              <a:defRPr sz="2130"/>
            </a:lvl5pPr>
            <a:lvl6pPr marL="2286000" indent="0">
              <a:buNone/>
              <a:defRPr sz="2130"/>
            </a:lvl6pPr>
            <a:lvl7pPr marL="2743200" indent="0">
              <a:buNone/>
              <a:defRPr sz="2130"/>
            </a:lvl7pPr>
            <a:lvl8pPr marL="3200400" indent="0">
              <a:buNone/>
              <a:defRPr sz="2130"/>
            </a:lvl8pPr>
            <a:lvl9pPr marL="3657600" indent="0">
              <a:buNone/>
              <a:defRPr sz="2130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776"/>
            </a:lvl1pPr>
            <a:lvl2pPr marL="457200" indent="0">
              <a:buNone/>
              <a:defRPr sz="2776"/>
            </a:lvl2pPr>
            <a:lvl3pPr marL="914400" indent="0">
              <a:buNone/>
              <a:defRPr sz="2776"/>
            </a:lvl3pPr>
            <a:lvl4pPr marL="1371600" indent="0">
              <a:buNone/>
              <a:defRPr sz="2776"/>
            </a:lvl4pPr>
            <a:lvl5pPr marL="1828800" indent="0">
              <a:buNone/>
              <a:defRPr sz="2776"/>
            </a:lvl5pPr>
            <a:lvl6pPr marL="2286000" indent="0">
              <a:buNone/>
              <a:defRPr sz="2776"/>
            </a:lvl6pPr>
            <a:lvl7pPr marL="2743200" indent="0">
              <a:buNone/>
              <a:defRPr sz="2776"/>
            </a:lvl7pPr>
            <a:lvl8pPr marL="3200400" indent="0">
              <a:buNone/>
              <a:defRPr sz="2776"/>
            </a:lvl8pPr>
            <a:lvl9pPr marL="3657600" indent="0">
              <a:buNone/>
              <a:defRPr sz="2776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359"/>
            </a:lvl1pPr>
            <a:lvl2pPr marL="457200" indent="0">
              <a:buNone/>
              <a:defRPr sz="1359"/>
            </a:lvl2pPr>
            <a:lvl3pPr marL="914400" indent="0">
              <a:buNone/>
              <a:defRPr sz="1359"/>
            </a:lvl3pPr>
            <a:lvl4pPr marL="1371600" indent="0">
              <a:buNone/>
              <a:defRPr sz="1359"/>
            </a:lvl4pPr>
            <a:lvl5pPr marL="1828800" indent="0">
              <a:buNone/>
              <a:defRPr sz="1359"/>
            </a:lvl5pPr>
            <a:lvl6pPr marL="2286000" indent="0">
              <a:buNone/>
              <a:defRPr sz="1359"/>
            </a:lvl6pPr>
            <a:lvl7pPr marL="2743200" indent="0">
              <a:buNone/>
              <a:defRPr sz="1359"/>
            </a:lvl7pPr>
            <a:lvl8pPr marL="3200400" indent="0">
              <a:buNone/>
              <a:defRPr sz="1359"/>
            </a:lvl8pPr>
            <a:lvl9pPr marL="3657600" indent="0">
              <a:buNone/>
              <a:defRPr sz="1359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359"/>
            </a:lvl1pPr>
            <a:lvl2pPr marL="457200" indent="0">
              <a:buNone/>
              <a:defRPr sz="1359"/>
            </a:lvl2pPr>
            <a:lvl3pPr marL="914400" indent="0">
              <a:buNone/>
              <a:defRPr sz="1359"/>
            </a:lvl3pPr>
            <a:lvl4pPr marL="1371600" indent="0">
              <a:buNone/>
              <a:defRPr sz="1359"/>
            </a:lvl4pPr>
            <a:lvl5pPr marL="1828800" indent="0">
              <a:buNone/>
              <a:defRPr sz="1359"/>
            </a:lvl5pPr>
            <a:lvl6pPr marL="2286000" indent="0">
              <a:buNone/>
              <a:defRPr sz="1359"/>
            </a:lvl6pPr>
            <a:lvl7pPr marL="2743200" indent="0">
              <a:buNone/>
              <a:defRPr sz="1359"/>
            </a:lvl7pPr>
            <a:lvl8pPr marL="3200400" indent="0">
              <a:buNone/>
              <a:defRPr sz="1359"/>
            </a:lvl8pPr>
            <a:lvl9pPr marL="3657600" indent="0">
              <a:buNone/>
              <a:defRPr sz="1359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19"/>
            </a:lvl1pPr>
            <a:lvl2pPr marL="457200" indent="0">
              <a:buNone/>
              <a:defRPr sz="1619"/>
            </a:lvl2pPr>
            <a:lvl3pPr marL="914400" indent="0">
              <a:buNone/>
              <a:defRPr sz="1619"/>
            </a:lvl3pPr>
            <a:lvl4pPr marL="1371600" indent="0">
              <a:buNone/>
              <a:defRPr sz="1619"/>
            </a:lvl4pPr>
            <a:lvl5pPr marL="1828800" indent="0">
              <a:buNone/>
              <a:defRPr sz="1619"/>
            </a:lvl5pPr>
            <a:lvl6pPr marL="2286000" indent="0">
              <a:buNone/>
              <a:defRPr sz="1619"/>
            </a:lvl6pPr>
            <a:lvl7pPr marL="2743200" indent="0">
              <a:buNone/>
              <a:defRPr sz="1619"/>
            </a:lvl7pPr>
            <a:lvl8pPr marL="3200400" indent="0">
              <a:buNone/>
              <a:defRPr sz="1619"/>
            </a:lvl8pPr>
            <a:lvl9pPr marL="3657600" indent="0">
              <a:buNone/>
              <a:defRPr sz="161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0psg-all" TargetMode="External"/><Relationship Id="rId3" Type="http://schemas.openxmlformats.org/officeDocument/2006/relationships/hyperlink" Target="https://scifig.ai/go/a0psg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0psg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0psg-ftr" TargetMode="External"/><Relationship Id="rId3" Type="http://schemas.openxmlformats.org/officeDocument/2006/relationships/hyperlink" Target="https://scifig.ai/go/a0psg-fig" TargetMode="External"/><Relationship Id="rId4" Type="http://schemas.openxmlformats.org/officeDocument/2006/relationships/hyperlink" Target="https://scifig.ai/go/a0psg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0275784" cy="6848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059789" y="1232728"/>
            <a:ext cx="28156204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A0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059789" y="2851978"/>
            <a:ext cx="28156204" cy="205454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841 × 1189 mm  ·  33.11 × 46.81 in  ·  Spotlight layout  ·  Graphite</a:t>
            </a:r>
          </a:p>
        </p:txBody>
      </p:sp>
      <p:sp>
        <p:nvSpPr>
          <p:cNvPr id="5" name="info-block-1"/>
          <p:cNvSpPr/>
          <p:nvPr/>
        </p:nvSpPr>
        <p:spPr>
          <a:xfrm>
            <a:off x="1059789" y="7908279"/>
            <a:ext cx="13654186" cy="1658419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605957" y="8454447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05957" y="9377419"/>
            <a:ext cx="12561851" cy="1456888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5561807" y="7908279"/>
            <a:ext cx="13654186" cy="1658419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6107975" y="8454447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107975" y="9377419"/>
            <a:ext cx="12561851" cy="1268927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6107975" y="22066691"/>
            <a:ext cx="12561851" cy="1879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35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059789" y="25340308"/>
            <a:ext cx="13654186" cy="1372048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605957" y="25886476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05957" y="26809448"/>
            <a:ext cx="12561851" cy="1170517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5561807" y="25340308"/>
            <a:ext cx="13654186" cy="1372048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6107975" y="25886476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107975" y="26809448"/>
            <a:ext cx="12561851" cy="1170517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1604285"/>
            <a:ext cx="30275784" cy="1198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1604285"/>
            <a:ext cx="30275784" cy="7192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059789" y="41963919"/>
            <a:ext cx="28156204" cy="5394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059789" y="40190860"/>
            <a:ext cx="28156204" cy="8835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059789" y="39672700"/>
            <a:ext cx="2815620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4151421"/>
            <a:ext cx="30275784" cy="21849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41462" y="960421"/>
            <a:ext cx="2010162" cy="2010162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635873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5493087" y="539750"/>
            <a:ext cx="23934864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5493087" y="2207412"/>
            <a:ext cx="23934864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5493087" y="3160420"/>
            <a:ext cx="23934864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41604285"/>
            <a:ext cx="30275784" cy="1198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41604285"/>
            <a:ext cx="30275784" cy="7192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1059789" y="41963919"/>
            <a:ext cx="28156204" cy="5394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1059789" y="4952801"/>
            <a:ext cx="8083387" cy="1755613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1237624" y="5061386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1237624" y="5908349"/>
            <a:ext cx="7727718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237624" y="6255821"/>
            <a:ext cx="7727718" cy="9643047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37624" y="16076704"/>
            <a:ext cx="7727718" cy="5358833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1237624" y="21551453"/>
            <a:ext cx="772771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1059789" y="22879862"/>
            <a:ext cx="8083387" cy="1814153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1237624" y="22988447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1237624" y="23835410"/>
            <a:ext cx="7727718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237624" y="24182882"/>
            <a:ext cx="7727718" cy="10228452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237624" y="34589169"/>
            <a:ext cx="7727718" cy="5358833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1237624" y="40063918"/>
            <a:ext cx="772771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9870125" y="4952801"/>
            <a:ext cx="10535533" cy="5410289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10186191" y="5926654"/>
            <a:ext cx="9903401" cy="3462585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4140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9870125" y="10734018"/>
            <a:ext cx="10535533" cy="30287383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0101906" y="10842603"/>
            <a:ext cx="10071970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10101906" y="11689566"/>
            <a:ext cx="10071970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0101906" y="12037038"/>
            <a:ext cx="10071970" cy="6645894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0101906" y="18775644"/>
            <a:ext cx="10071970" cy="8489033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10101906" y="27415757"/>
            <a:ext cx="10071970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0101906" y="28404009"/>
            <a:ext cx="4931683" cy="4529954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10101906" y="33007939"/>
            <a:ext cx="4931683" cy="116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5242193" y="28404009"/>
            <a:ext cx="4931683" cy="4529954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15242193" y="33007939"/>
            <a:ext cx="4931683" cy="116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43" name="results-table-caption"/>
          <p:cNvSpPr txBox="1"/>
          <p:nvPr/>
        </p:nvSpPr>
        <p:spPr>
          <a:xfrm>
            <a:off x="10255249" y="34293302"/>
            <a:ext cx="9918627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4" name="results-table"/>
          <p:cNvGraphicFramePr>
            <a:graphicFrameLocks noGrp="1"/>
          </p:cNvGraphicFramePr>
          <p:nvPr/>
        </p:nvGraphicFramePr>
        <p:xfrm>
          <a:off x="10255249" y="34715249"/>
          <a:ext cx="9765283" cy="257225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13688"/>
                <a:gridCol w="1730319"/>
                <a:gridCol w="1730319"/>
                <a:gridCol w="1730319"/>
                <a:gridCol w="1730319"/>
                <a:gridCol w="1730319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Group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1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2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3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0101906" y="37486445"/>
            <a:ext cx="10071970" cy="1037726"/>
          </a:xfrm>
        </p:spPr>
        <p:txBody>
          <a:bodyPr/>
          <a:lstStyle/>
          <a:p/>
        </p:txBody>
      </p:sp>
      <p:sp>
        <p:nvSpPr>
          <p:cNvPr id="45" name="sec-discus"/>
          <p:cNvSpPr/>
          <p:nvPr/>
        </p:nvSpPr>
        <p:spPr>
          <a:xfrm>
            <a:off x="21132606" y="4952801"/>
            <a:ext cx="8083387" cy="1225752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discus-title"/>
          <p:cNvSpPr txBox="1"/>
          <p:nvPr/>
        </p:nvSpPr>
        <p:spPr>
          <a:xfrm>
            <a:off x="21310441" y="5061386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7" name="sec-discus-rule"/>
          <p:cNvSpPr/>
          <p:nvPr/>
        </p:nvSpPr>
        <p:spPr>
          <a:xfrm>
            <a:off x="21310441" y="5908349"/>
            <a:ext cx="7727718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1310441" y="6255821"/>
            <a:ext cx="7727718" cy="7318820"/>
          </a:xfrm>
        </p:spPr>
        <p:txBody>
          <a:bodyPr/>
          <a:lstStyle/>
          <a:p/>
        </p:txBody>
      </p:sp>
      <p:sp>
        <p:nvSpPr>
          <p:cNvPr id="48" name="results-table-caption"/>
          <p:cNvSpPr txBox="1"/>
          <p:nvPr/>
        </p:nvSpPr>
        <p:spPr>
          <a:xfrm>
            <a:off x="21420993" y="13574641"/>
            <a:ext cx="7617166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2. Short caption — click to edit.</a:t>
            </a:r>
          </a:p>
        </p:txBody>
      </p:sp>
      <p:graphicFrame>
        <p:nvGraphicFramePr>
          <p:cNvPr id="49" name="results-table"/>
          <p:cNvGraphicFramePr>
            <a:graphicFrameLocks noGrp="1"/>
          </p:cNvGraphicFramePr>
          <p:nvPr/>
        </p:nvGraphicFramePr>
        <p:xfrm>
          <a:off x="21420993" y="13996588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0" name="sec-conclu"/>
          <p:cNvSpPr/>
          <p:nvPr/>
        </p:nvSpPr>
        <p:spPr>
          <a:xfrm>
            <a:off x="21132606" y="17581257"/>
            <a:ext cx="8083387" cy="1176948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conclu-title"/>
          <p:cNvSpPr txBox="1"/>
          <p:nvPr/>
        </p:nvSpPr>
        <p:spPr>
          <a:xfrm>
            <a:off x="21310441" y="17689842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52" name="sec-conclu-rule"/>
          <p:cNvSpPr/>
          <p:nvPr/>
        </p:nvSpPr>
        <p:spPr>
          <a:xfrm>
            <a:off x="21310441" y="18536805"/>
            <a:ext cx="7727718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1310441" y="18884277"/>
            <a:ext cx="7727718" cy="4118010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2237767" y="23180122"/>
            <a:ext cx="5873065" cy="5125038"/>
          </a:xfrm>
        </p:spPr>
        <p:txBody>
          <a:bodyPr/>
          <a:p/>
        </p:txBody>
      </p:sp>
      <p:sp>
        <p:nvSpPr>
          <p:cNvPr id="53" name="fig-6-caption"/>
          <p:cNvSpPr txBox="1"/>
          <p:nvPr/>
        </p:nvSpPr>
        <p:spPr>
          <a:xfrm>
            <a:off x="22237767" y="28393256"/>
            <a:ext cx="5873065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4" name="sec-refere"/>
          <p:cNvSpPr/>
          <p:nvPr/>
        </p:nvSpPr>
        <p:spPr>
          <a:xfrm>
            <a:off x="21132606" y="29721665"/>
            <a:ext cx="8083387" cy="584700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refere-title"/>
          <p:cNvSpPr txBox="1"/>
          <p:nvPr/>
        </p:nvSpPr>
        <p:spPr>
          <a:xfrm>
            <a:off x="21310441" y="29830250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6" name="sec-refere-rule"/>
          <p:cNvSpPr/>
          <p:nvPr/>
        </p:nvSpPr>
        <p:spPr>
          <a:xfrm>
            <a:off x="21310441" y="30677213"/>
            <a:ext cx="7727718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1310441" y="31024685"/>
            <a:ext cx="7727718" cy="4366153"/>
          </a:xfrm>
        </p:spPr>
        <p:txBody>
          <a:bodyPr/>
          <a:lstStyle/>
          <a:p/>
        </p:txBody>
      </p:sp>
      <p:sp>
        <p:nvSpPr>
          <p:cNvPr id="57" name="sec-acknow"/>
          <p:cNvSpPr/>
          <p:nvPr/>
        </p:nvSpPr>
        <p:spPr>
          <a:xfrm>
            <a:off x="21132606" y="35939600"/>
            <a:ext cx="8083387" cy="508180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8" name="sec-acknow-title"/>
          <p:cNvSpPr txBox="1"/>
          <p:nvPr/>
        </p:nvSpPr>
        <p:spPr>
          <a:xfrm>
            <a:off x="21310441" y="36048185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9" name="sec-acknow-rule"/>
          <p:cNvSpPr/>
          <p:nvPr/>
        </p:nvSpPr>
        <p:spPr>
          <a:xfrm>
            <a:off x="21310441" y="36895148"/>
            <a:ext cx="7727718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1310441" y="37242620"/>
            <a:ext cx="6807929" cy="2776053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8225071" y="37295971"/>
            <a:ext cx="813088" cy="813088"/>
          </a:xfrm>
        </p:spPr>
        <p:txBody>
          <a:bodyPr/>
          <a:p/>
        </p:txBody>
      </p:sp>
      <p:sp>
        <p:nvSpPr>
          <p:cNvPr id="60" name="qr-slot-hint"/>
          <p:cNvSpPr txBox="1"/>
          <p:nvPr/>
        </p:nvSpPr>
        <p:spPr>
          <a:xfrm>
            <a:off x="21310441" y="40084666"/>
            <a:ext cx="7727718" cy="7424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536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536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2F3437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F3437"/>
      </a:hlink>
      <a:folHlink>
        <a:srgbClr val="2F3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A0 Portrait Spotlight | SciFig AI</dc:title>
  <dc:subject>Scientific research poster template</dc:subject>
  <dc:creator>SciFig AI</dc:creator>
  <cp:keywords>scientific poster template a0, a0 poster template,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