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qn-nte" TargetMode="External"/><Relationship Id="rId4" Type="http://schemas.openxmlformats.org/officeDocument/2006/relationships/hyperlink" Target="https://scifig.ai/go/a0pqn-all" TargetMode="External"/><Relationship Id="rId5" Type="http://schemas.openxmlformats.org/officeDocument/2006/relationships/hyperlink" Target="https://scifig.ai/go/a0pq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qn-nte" TargetMode="External"/><Relationship Id="rId4" Type="http://schemas.openxmlformats.org/officeDocument/2006/relationships/hyperlink" Target="https://scifig.ai/go/a0pqn-all" TargetMode="External"/><Relationship Id="rId5" Type="http://schemas.openxmlformats.org/officeDocument/2006/relationships/hyperlink" Target="https://scifig.ai/go/a0pq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98"/>
            </a:lvl1pPr>
            <a:lvl2pPr marL="457200" indent="0">
              <a:buNone/>
              <a:defRPr sz="1198"/>
            </a:lvl2pPr>
            <a:lvl3pPr marL="914400" indent="0">
              <a:buNone/>
              <a:defRPr sz="1198"/>
            </a:lvl3pPr>
            <a:lvl4pPr marL="1371600" indent="0">
              <a:buNone/>
              <a:defRPr sz="1198"/>
            </a:lvl4pPr>
            <a:lvl5pPr marL="1828800" indent="0">
              <a:buNone/>
              <a:defRPr sz="1198"/>
            </a:lvl5pPr>
            <a:lvl6pPr marL="2286000" indent="0">
              <a:buNone/>
              <a:defRPr sz="1198"/>
            </a:lvl6pPr>
            <a:lvl7pPr marL="2743200" indent="0">
              <a:buNone/>
              <a:defRPr sz="1198"/>
            </a:lvl7pPr>
            <a:lvl8pPr marL="3200400" indent="0">
              <a:buNone/>
              <a:defRPr sz="1198"/>
            </a:lvl8pPr>
            <a:lvl9pPr marL="3657600" indent="0">
              <a:buNone/>
              <a:defRPr sz="119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98"/>
            </a:lvl1pPr>
            <a:lvl2pPr marL="457200" indent="0">
              <a:buNone/>
              <a:defRPr sz="1198"/>
            </a:lvl2pPr>
            <a:lvl3pPr marL="914400" indent="0">
              <a:buNone/>
              <a:defRPr sz="1198"/>
            </a:lvl3pPr>
            <a:lvl4pPr marL="1371600" indent="0">
              <a:buNone/>
              <a:defRPr sz="1198"/>
            </a:lvl4pPr>
            <a:lvl5pPr marL="1828800" indent="0">
              <a:buNone/>
              <a:defRPr sz="1198"/>
            </a:lvl5pPr>
            <a:lvl6pPr marL="2286000" indent="0">
              <a:buNone/>
              <a:defRPr sz="1198"/>
            </a:lvl6pPr>
            <a:lvl7pPr marL="2743200" indent="0">
              <a:buNone/>
              <a:defRPr sz="1198"/>
            </a:lvl7pPr>
            <a:lvl8pPr marL="3200400" indent="0">
              <a:buNone/>
              <a:defRPr sz="1198"/>
            </a:lvl8pPr>
            <a:lvl9pPr marL="3657600" indent="0">
              <a:buNone/>
              <a:defRPr sz="1198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qn-all" TargetMode="External"/><Relationship Id="rId3" Type="http://schemas.openxmlformats.org/officeDocument/2006/relationships/hyperlink" Target="https://scifig.ai/go/a0pq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q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qn-ftr" TargetMode="External"/><Relationship Id="rId3" Type="http://schemas.openxmlformats.org/officeDocument/2006/relationships/hyperlink" Target="https://scifig.ai/go/a0pqn-fig" TargetMode="External"/><Relationship Id="rId4" Type="http://schemas.openxmlformats.org/officeDocument/2006/relationships/hyperlink" Target="https://scifig.ai/go/a0pq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Four Column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1522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2726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650043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02654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02654" y="6255821"/>
            <a:ext cx="6208111" cy="572041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33870" y="12119102"/>
            <a:ext cx="4345677" cy="3719501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133870" y="15903788"/>
            <a:ext cx="4345677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8280577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8280577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423442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423442" y="6255821"/>
            <a:ext cx="6208111" cy="572041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9354658" y="12119102"/>
            <a:ext cx="4345677" cy="371950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9354658" y="15903788"/>
            <a:ext cx="4345677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5501365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5501365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5644230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5644230" y="6255821"/>
            <a:ext cx="6208111" cy="7518774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5644230" y="13774596"/>
            <a:ext cx="6208111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5644230" y="14196543"/>
          <a:ext cx="6208109" cy="29777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292357"/>
                <a:gridCol w="1638584"/>
                <a:gridCol w="1638584"/>
                <a:gridCol w="1638584"/>
              </a:tblGrid>
              <a:tr h="595542">
                <a:tc>
                  <a:txBody>
                    <a:bodyPr wrap="square"/>
                    <a:lstStyle/>
                    <a:p>
                      <a:pPr algn="l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2722154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2722154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2865018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2865018" y="6255821"/>
            <a:ext cx="6208111" cy="1081743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059789" y="17587052"/>
            <a:ext cx="28156204" cy="165710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059789" y="17587052"/>
            <a:ext cx="28156204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679226" y="17804222"/>
            <a:ext cx="269173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679226" y="18890072"/>
            <a:ext cx="26917331" cy="849558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679226" y="27633435"/>
            <a:ext cx="5740739" cy="4148970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679226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977458" y="27633435"/>
            <a:ext cx="5740739" cy="4148970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7977458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4275690" y="27633435"/>
            <a:ext cx="5740739" cy="4148970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4275690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573923" y="27633435"/>
            <a:ext cx="5740739" cy="4148970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0573923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79226" y="33019827"/>
            <a:ext cx="26917331" cy="518863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1059789" y="34529053"/>
            <a:ext cx="14448344" cy="6492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059789" y="34529053"/>
            <a:ext cx="14448344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377653" y="34746223"/>
            <a:ext cx="1381261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377653" y="35832073"/>
            <a:ext cx="13812617" cy="4871464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5879060" y="34529053"/>
            <a:ext cx="13336933" cy="6492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5879060" y="34529053"/>
            <a:ext cx="13336933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6172473" y="34746223"/>
            <a:ext cx="1275010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6172473" y="35832073"/>
            <a:ext cx="11535285" cy="402479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7883806" y="35920097"/>
            <a:ext cx="1038775" cy="1038775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6172473" y="39926555"/>
            <a:ext cx="12750108" cy="7840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Four Column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