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30275784" cy="42803064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0pqg-nte" TargetMode="External"/><Relationship Id="rId4" Type="http://schemas.openxmlformats.org/officeDocument/2006/relationships/hyperlink" Target="https://scifig.ai/go/a0pqg-all" TargetMode="External"/><Relationship Id="rId5" Type="http://schemas.openxmlformats.org/officeDocument/2006/relationships/hyperlink" Target="https://scifig.ai/go/a0pqg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0pqg-nte" TargetMode="External"/><Relationship Id="rId4" Type="http://schemas.openxmlformats.org/officeDocument/2006/relationships/hyperlink" Target="https://scifig.ai/go/a0pqg-all" TargetMode="External"/><Relationship Id="rId5" Type="http://schemas.openxmlformats.org/officeDocument/2006/relationships/hyperlink" Target="https://scifig.ai/go/a0pqg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A0 Portrait · Four Column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scifig.ai/go/a0pqg-nte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scifig.ai/go/a0pqg-all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scifig.ai/go/a0pqg-clr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A0 Portrait · Four Column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scifig.ai/go/a0pqg-nte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scifig.ai/go/a0pqg-all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scifig.ai/go/a0pqg-clr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198"/>
            </a:lvl1pPr>
            <a:lvl2pPr marL="457200" indent="0">
              <a:buNone/>
              <a:defRPr sz="1198"/>
            </a:lvl2pPr>
            <a:lvl3pPr marL="914400" indent="0">
              <a:buNone/>
              <a:defRPr sz="1198"/>
            </a:lvl3pPr>
            <a:lvl4pPr marL="1371600" indent="0">
              <a:buNone/>
              <a:defRPr sz="1198"/>
            </a:lvl4pPr>
            <a:lvl5pPr marL="1828800" indent="0">
              <a:buNone/>
              <a:defRPr sz="1198"/>
            </a:lvl5pPr>
            <a:lvl6pPr marL="2286000" indent="0">
              <a:buNone/>
              <a:defRPr sz="1198"/>
            </a:lvl6pPr>
            <a:lvl7pPr marL="2743200" indent="0">
              <a:buNone/>
              <a:defRPr sz="1198"/>
            </a:lvl7pPr>
            <a:lvl8pPr marL="3200400" indent="0">
              <a:buNone/>
              <a:defRPr sz="1198"/>
            </a:lvl8pPr>
            <a:lvl9pPr marL="3657600" indent="0">
              <a:buNone/>
              <a:defRPr sz="1198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198"/>
            </a:lvl1pPr>
            <a:lvl2pPr marL="457200" indent="0">
              <a:buNone/>
              <a:defRPr sz="1198"/>
            </a:lvl2pPr>
            <a:lvl3pPr marL="914400" indent="0">
              <a:buNone/>
              <a:defRPr sz="1198"/>
            </a:lvl3pPr>
            <a:lvl4pPr marL="1371600" indent="0">
              <a:buNone/>
              <a:defRPr sz="1198"/>
            </a:lvl4pPr>
            <a:lvl5pPr marL="1828800" indent="0">
              <a:buNone/>
              <a:defRPr sz="1198"/>
            </a:lvl5pPr>
            <a:lvl6pPr marL="2286000" indent="0">
              <a:buNone/>
              <a:defRPr sz="1198"/>
            </a:lvl6pPr>
            <a:lvl7pPr marL="2743200" indent="0">
              <a:buNone/>
              <a:defRPr sz="1198"/>
            </a:lvl7pPr>
            <a:lvl8pPr marL="3200400" indent="0">
              <a:buNone/>
              <a:defRPr sz="1198"/>
            </a:lvl8pPr>
            <a:lvl9pPr marL="3657600" indent="0">
              <a:buNone/>
              <a:defRPr sz="1198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582"/>
            </a:lvl1pPr>
            <a:lvl2pPr marL="457200" indent="0">
              <a:buNone/>
              <a:defRPr sz="1582"/>
            </a:lvl2pPr>
            <a:lvl3pPr marL="914400" indent="0">
              <a:buNone/>
              <a:defRPr sz="1582"/>
            </a:lvl3pPr>
            <a:lvl4pPr marL="1371600" indent="0">
              <a:buNone/>
              <a:defRPr sz="1582"/>
            </a:lvl4pPr>
            <a:lvl5pPr marL="1828800" indent="0">
              <a:buNone/>
              <a:defRPr sz="1582"/>
            </a:lvl5pPr>
            <a:lvl6pPr marL="2286000" indent="0">
              <a:buNone/>
              <a:defRPr sz="1582"/>
            </a:lvl6pPr>
            <a:lvl7pPr marL="2743200" indent="0">
              <a:buNone/>
              <a:defRPr sz="1582"/>
            </a:lvl7pPr>
            <a:lvl8pPr marL="3200400" indent="0">
              <a:buNone/>
              <a:defRPr sz="1582"/>
            </a:lvl8pPr>
            <a:lvl9pPr marL="3657600" indent="0">
              <a:buNone/>
              <a:defRPr sz="1582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582"/>
            </a:lvl1pPr>
            <a:lvl2pPr marL="457200" indent="0">
              <a:buNone/>
              <a:defRPr sz="1582"/>
            </a:lvl2pPr>
            <a:lvl3pPr marL="914400" indent="0">
              <a:buNone/>
              <a:defRPr sz="1582"/>
            </a:lvl3pPr>
            <a:lvl4pPr marL="1371600" indent="0">
              <a:buNone/>
              <a:defRPr sz="1582"/>
            </a:lvl4pPr>
            <a:lvl5pPr marL="1828800" indent="0">
              <a:buNone/>
              <a:defRPr sz="1582"/>
            </a:lvl5pPr>
            <a:lvl6pPr marL="2286000" indent="0">
              <a:buNone/>
              <a:defRPr sz="1582"/>
            </a:lvl6pPr>
            <a:lvl7pPr marL="2743200" indent="0">
              <a:buNone/>
              <a:defRPr sz="1582"/>
            </a:lvl7pPr>
            <a:lvl8pPr marL="3200400" indent="0">
              <a:buNone/>
              <a:defRPr sz="1582"/>
            </a:lvl8pPr>
            <a:lvl9pPr marL="3657600" indent="0">
              <a:buNone/>
              <a:defRPr sz="1582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582"/>
            </a:lvl1pPr>
            <a:lvl2pPr marL="457200" indent="0">
              <a:buNone/>
              <a:defRPr sz="1582"/>
            </a:lvl2pPr>
            <a:lvl3pPr marL="914400" indent="0">
              <a:buNone/>
              <a:defRPr sz="1582"/>
            </a:lvl3pPr>
            <a:lvl4pPr marL="1371600" indent="0">
              <a:buNone/>
              <a:defRPr sz="1582"/>
            </a:lvl4pPr>
            <a:lvl5pPr marL="1828800" indent="0">
              <a:buNone/>
              <a:defRPr sz="1582"/>
            </a:lvl5pPr>
            <a:lvl6pPr marL="2286000" indent="0">
              <a:buNone/>
              <a:defRPr sz="1582"/>
            </a:lvl6pPr>
            <a:lvl7pPr marL="2743200" indent="0">
              <a:buNone/>
              <a:defRPr sz="1582"/>
            </a:lvl7pPr>
            <a:lvl8pPr marL="3200400" indent="0">
              <a:buNone/>
              <a:defRPr sz="1582"/>
            </a:lvl8pPr>
            <a:lvl9pPr marL="3657600" indent="0">
              <a:buNone/>
              <a:defRPr sz="1582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582"/>
            </a:lvl1pPr>
            <a:lvl2pPr marL="457200" indent="0">
              <a:buNone/>
              <a:defRPr sz="1582"/>
            </a:lvl2pPr>
            <a:lvl3pPr marL="914400" indent="0">
              <a:buNone/>
              <a:defRPr sz="1582"/>
            </a:lvl3pPr>
            <a:lvl4pPr marL="1371600" indent="0">
              <a:buNone/>
              <a:defRPr sz="1582"/>
            </a:lvl4pPr>
            <a:lvl5pPr marL="1828800" indent="0">
              <a:buNone/>
              <a:defRPr sz="1582"/>
            </a:lvl5pPr>
            <a:lvl6pPr marL="2286000" indent="0">
              <a:buNone/>
              <a:defRPr sz="1582"/>
            </a:lvl6pPr>
            <a:lvl7pPr marL="2743200" indent="0">
              <a:buNone/>
              <a:defRPr sz="1582"/>
            </a:lvl7pPr>
            <a:lvl8pPr marL="3200400" indent="0">
              <a:buNone/>
              <a:defRPr sz="1582"/>
            </a:lvl8pPr>
            <a:lvl9pPr marL="3657600" indent="0">
              <a:buNone/>
              <a:defRPr sz="1582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0pqg-all" TargetMode="External"/><Relationship Id="rId3" Type="http://schemas.openxmlformats.org/officeDocument/2006/relationships/hyperlink" Target="https://scifig.ai/go/a0pqg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0pqg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0pqg-ftr" TargetMode="External"/><Relationship Id="rId3" Type="http://schemas.openxmlformats.org/officeDocument/2006/relationships/hyperlink" Target="https://scifig.ai/go/a0pqg-fig" TargetMode="External"/><Relationship Id="rId4" Type="http://schemas.openxmlformats.org/officeDocument/2006/relationships/hyperlink" Target="https://scifig.ai/go/a0pqg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30275784" cy="684849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1059789" y="1232728"/>
            <a:ext cx="28156204" cy="14033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7225" b="1">
                <a:solidFill>
                  <a:srgbClr val="FFFFFF"/>
                </a:solidFill>
                <a:latin typeface="Arial"/>
              </a:rPr>
              <a:t>A0 Portrait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1059789" y="2851978"/>
            <a:ext cx="28156204" cy="205454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80" b="0">
                <a:solidFill>
                  <a:srgbClr val="E8EAEE"/>
                </a:solidFill>
                <a:latin typeface="Arial"/>
              </a:rPr>
              <a:t>841 × 1189 mm  ·  33.11 × 46.81 in  ·  Four Column layout  ·  Graphite</a:t>
            </a:r>
          </a:p>
        </p:txBody>
      </p:sp>
      <p:sp>
        <p:nvSpPr>
          <p:cNvPr id="5" name="info-block-1"/>
          <p:cNvSpPr/>
          <p:nvPr/>
        </p:nvSpPr>
        <p:spPr>
          <a:xfrm>
            <a:off x="1059789" y="7908279"/>
            <a:ext cx="13654186" cy="1616754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605957" y="8454447"/>
            <a:ext cx="12561851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05957" y="9377419"/>
            <a:ext cx="12561851" cy="141522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15561807" y="7908279"/>
            <a:ext cx="13654186" cy="1616754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16107975" y="8454447"/>
            <a:ext cx="12561851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107975" y="9377419"/>
            <a:ext cx="12561851" cy="1227262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16107975" y="21650043"/>
            <a:ext cx="12561851" cy="1879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4352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1059789" y="24923660"/>
            <a:ext cx="13654186" cy="1413712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605957" y="25469828"/>
            <a:ext cx="12561851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605957" y="26392800"/>
            <a:ext cx="12561851" cy="1212182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Title 85 pt   ·   Section heading 45 pt   ·   Body 26 pt   ·   Caption 24 pt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15561807" y="24923660"/>
            <a:ext cx="13654186" cy="1413712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16107975" y="25469828"/>
            <a:ext cx="12561851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6107975" y="26392800"/>
            <a:ext cx="12561851" cy="1212182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41604285"/>
            <a:ext cx="30275784" cy="11987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41604285"/>
            <a:ext cx="30275784" cy="7192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1059789" y="41963919"/>
            <a:ext cx="28156204" cy="5394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1059789" y="40190860"/>
            <a:ext cx="28156204" cy="88352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1059789" y="39672700"/>
            <a:ext cx="2815620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30275784" cy="43699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1741462" y="960421"/>
            <a:ext cx="2010162" cy="201016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741462" y="960421"/>
            <a:ext cx="2010162" cy="2010162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635873" y="3091193"/>
            <a:ext cx="4221340" cy="22990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6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5493087" y="539750"/>
            <a:ext cx="23934864" cy="138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85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5493087" y="2207412"/>
            <a:ext cx="23934864" cy="9530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56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5493087" y="3160420"/>
            <a:ext cx="23934864" cy="9783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32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41604285"/>
            <a:ext cx="30275784" cy="11987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41604285"/>
            <a:ext cx="30275784" cy="7192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1059789" y="41963919"/>
            <a:ext cx="28156204" cy="5394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1059789" y="4952801"/>
            <a:ext cx="6493840" cy="1226332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1059789" y="4952801"/>
            <a:ext cx="6493840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1202654" y="5169971"/>
            <a:ext cx="620811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1202654" y="6255821"/>
            <a:ext cx="6208111" cy="5720416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133870" y="12119102"/>
            <a:ext cx="4345677" cy="3719501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2133870" y="15903788"/>
            <a:ext cx="4345677" cy="1169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8280577" y="4952801"/>
            <a:ext cx="6493840" cy="1226332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8280577" y="4952801"/>
            <a:ext cx="6493840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8423442" y="5169971"/>
            <a:ext cx="620811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8423442" y="6255821"/>
            <a:ext cx="6208111" cy="5720416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9354658" y="12119102"/>
            <a:ext cx="4345677" cy="3719501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9354658" y="15903788"/>
            <a:ext cx="4345677" cy="1169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discus"/>
          <p:cNvSpPr/>
          <p:nvPr/>
        </p:nvSpPr>
        <p:spPr>
          <a:xfrm>
            <a:off x="15501365" y="4952801"/>
            <a:ext cx="6493840" cy="1226332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discus-head"/>
          <p:cNvSpPr/>
          <p:nvPr/>
        </p:nvSpPr>
        <p:spPr>
          <a:xfrm>
            <a:off x="15501365" y="4952801"/>
            <a:ext cx="6493840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discus-title"/>
          <p:cNvSpPr txBox="1"/>
          <p:nvPr/>
        </p:nvSpPr>
        <p:spPr>
          <a:xfrm>
            <a:off x="15644230" y="5169971"/>
            <a:ext cx="620811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5644230" y="6255821"/>
            <a:ext cx="6208111" cy="7518774"/>
          </a:xfrm>
        </p:spPr>
        <p:txBody>
          <a:bodyPr/>
          <a:lstStyle/>
          <a:p/>
        </p:txBody>
      </p:sp>
      <p:sp>
        <p:nvSpPr>
          <p:cNvPr id="39" name="results-table-caption"/>
          <p:cNvSpPr txBox="1"/>
          <p:nvPr/>
        </p:nvSpPr>
        <p:spPr>
          <a:xfrm>
            <a:off x="15644230" y="13774596"/>
            <a:ext cx="6208111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0" name="results-table"/>
          <p:cNvGraphicFramePr>
            <a:graphicFrameLocks noGrp="1"/>
          </p:cNvGraphicFramePr>
          <p:nvPr/>
        </p:nvGraphicFramePr>
        <p:xfrm>
          <a:off x="15644230" y="14196543"/>
          <a:ext cx="6208109" cy="297771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292357"/>
                <a:gridCol w="1638584"/>
                <a:gridCol w="1638584"/>
                <a:gridCol w="1638584"/>
              </a:tblGrid>
              <a:tr h="595542">
                <a:tc>
                  <a:txBody>
                    <a:bodyPr wrap="square"/>
                    <a:lstStyle/>
                    <a:p>
                      <a:pPr algn="l"/>
                      <a:r>
                        <a:rPr sz="2468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291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468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291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468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291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468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291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595542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95542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95542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95542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291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291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291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291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1" name="sec-conclu"/>
          <p:cNvSpPr/>
          <p:nvPr/>
        </p:nvSpPr>
        <p:spPr>
          <a:xfrm>
            <a:off x="22722154" y="4952801"/>
            <a:ext cx="6493840" cy="1226332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2" name="sec-conclu-head"/>
          <p:cNvSpPr/>
          <p:nvPr/>
        </p:nvSpPr>
        <p:spPr>
          <a:xfrm>
            <a:off x="22722154" y="4952801"/>
            <a:ext cx="6493840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3" name="sec-conclu-title"/>
          <p:cNvSpPr txBox="1"/>
          <p:nvPr/>
        </p:nvSpPr>
        <p:spPr>
          <a:xfrm>
            <a:off x="22865018" y="5169971"/>
            <a:ext cx="620811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22865018" y="6255821"/>
            <a:ext cx="6208111" cy="10817439"/>
          </a:xfrm>
        </p:spPr>
        <p:txBody>
          <a:bodyPr/>
          <a:lstStyle/>
          <a:p/>
        </p:txBody>
      </p:sp>
      <p:sp>
        <p:nvSpPr>
          <p:cNvPr id="44" name="sec-result"/>
          <p:cNvSpPr/>
          <p:nvPr/>
        </p:nvSpPr>
        <p:spPr>
          <a:xfrm>
            <a:off x="1059789" y="17587052"/>
            <a:ext cx="28156204" cy="165710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5" name="sec-result-head"/>
          <p:cNvSpPr/>
          <p:nvPr/>
        </p:nvSpPr>
        <p:spPr>
          <a:xfrm>
            <a:off x="1059789" y="17587052"/>
            <a:ext cx="28156204" cy="10858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6" name="sec-result-title"/>
          <p:cNvSpPr txBox="1"/>
          <p:nvPr/>
        </p:nvSpPr>
        <p:spPr>
          <a:xfrm>
            <a:off x="1679226" y="17804222"/>
            <a:ext cx="2691733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1679226" y="18890072"/>
            <a:ext cx="26917331" cy="8495589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679226" y="27633435"/>
            <a:ext cx="5740739" cy="4148970"/>
          </a:xfrm>
        </p:spPr>
        <p:txBody>
          <a:bodyPr/>
          <a:p/>
        </p:txBody>
      </p:sp>
      <p:sp>
        <p:nvSpPr>
          <p:cNvPr id="47" name="fig-3-caption"/>
          <p:cNvSpPr txBox="1"/>
          <p:nvPr/>
        </p:nvSpPr>
        <p:spPr>
          <a:xfrm>
            <a:off x="1679226" y="31868517"/>
            <a:ext cx="5740739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7977458" y="27633435"/>
            <a:ext cx="5740739" cy="4148970"/>
          </a:xfrm>
        </p:spPr>
        <p:txBody>
          <a:bodyPr/>
          <a:p/>
        </p:txBody>
      </p:sp>
      <p:sp>
        <p:nvSpPr>
          <p:cNvPr id="48" name="fig-4-caption"/>
          <p:cNvSpPr txBox="1"/>
          <p:nvPr/>
        </p:nvSpPr>
        <p:spPr>
          <a:xfrm>
            <a:off x="7977458" y="31868517"/>
            <a:ext cx="5740739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14275690" y="27633435"/>
            <a:ext cx="5740739" cy="4148970"/>
          </a:xfrm>
        </p:spPr>
        <p:txBody>
          <a:bodyPr/>
          <a:p/>
        </p:txBody>
      </p:sp>
      <p:sp>
        <p:nvSpPr>
          <p:cNvPr id="49" name="fig-5-caption"/>
          <p:cNvSpPr txBox="1"/>
          <p:nvPr/>
        </p:nvSpPr>
        <p:spPr>
          <a:xfrm>
            <a:off x="14275690" y="31868517"/>
            <a:ext cx="5740739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20573923" y="27633435"/>
            <a:ext cx="5740739" cy="4148970"/>
          </a:xfrm>
        </p:spPr>
        <p:txBody>
          <a:bodyPr/>
          <a:p/>
        </p:txBody>
      </p:sp>
      <p:sp>
        <p:nvSpPr>
          <p:cNvPr id="50" name="fig-6-caption"/>
          <p:cNvSpPr txBox="1"/>
          <p:nvPr/>
        </p:nvSpPr>
        <p:spPr>
          <a:xfrm>
            <a:off x="20573923" y="31868517"/>
            <a:ext cx="5740739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1679226" y="33019827"/>
            <a:ext cx="26917331" cy="518863"/>
          </a:xfrm>
        </p:spPr>
        <p:txBody>
          <a:bodyPr/>
          <a:lstStyle/>
          <a:p/>
        </p:txBody>
      </p:sp>
      <p:sp>
        <p:nvSpPr>
          <p:cNvPr id="51" name="sec-refere"/>
          <p:cNvSpPr/>
          <p:nvPr/>
        </p:nvSpPr>
        <p:spPr>
          <a:xfrm>
            <a:off x="1059789" y="34529053"/>
            <a:ext cx="14448344" cy="6492347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2" name="sec-refere-head"/>
          <p:cNvSpPr/>
          <p:nvPr/>
        </p:nvSpPr>
        <p:spPr>
          <a:xfrm>
            <a:off x="1059789" y="34529053"/>
            <a:ext cx="14448344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1377653" y="34746223"/>
            <a:ext cx="13812617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1377653" y="35832073"/>
            <a:ext cx="13812617" cy="4871464"/>
          </a:xfrm>
        </p:spPr>
        <p:txBody>
          <a:bodyPr/>
          <a:lstStyle/>
          <a:p/>
        </p:txBody>
      </p:sp>
      <p:sp>
        <p:nvSpPr>
          <p:cNvPr id="54" name="sec-acknow"/>
          <p:cNvSpPr/>
          <p:nvPr/>
        </p:nvSpPr>
        <p:spPr>
          <a:xfrm>
            <a:off x="15879060" y="34529053"/>
            <a:ext cx="13336933" cy="6492347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acknow-head"/>
          <p:cNvSpPr/>
          <p:nvPr/>
        </p:nvSpPr>
        <p:spPr>
          <a:xfrm>
            <a:off x="15879060" y="34529053"/>
            <a:ext cx="13336933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16172473" y="34746223"/>
            <a:ext cx="1275010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16172473" y="35832073"/>
            <a:ext cx="11535285" cy="4024792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27883806" y="35920097"/>
            <a:ext cx="1038775" cy="1038775"/>
          </a:xfrm>
        </p:spPr>
        <p:txBody>
          <a:bodyPr/>
          <a:p/>
        </p:txBody>
      </p:sp>
      <p:sp>
        <p:nvSpPr>
          <p:cNvPr id="57" name="qr-slot-hint"/>
          <p:cNvSpPr txBox="1"/>
          <p:nvPr/>
        </p:nvSpPr>
        <p:spPr>
          <a:xfrm>
            <a:off x="16172473" y="39926555"/>
            <a:ext cx="12750108" cy="7840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920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920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2F3437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F3437"/>
      </a:hlink>
      <a:folHlink>
        <a:srgbClr val="2F343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A0 Portrait Four Column | SciFig AI</dc:title>
  <dc:subject>Scientific research poster template</dc:subject>
  <dc:creator>SciFig AI</dc:creator>
  <cp:keywords>scientific poster template a0, a0 poster template, research poster template portrait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