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f-nte" TargetMode="External"/><Relationship Id="rId4" Type="http://schemas.openxmlformats.org/officeDocument/2006/relationships/hyperlink" Target="https://scifig.ai/go/a0pqf-all" TargetMode="External"/><Relationship Id="rId5" Type="http://schemas.openxmlformats.org/officeDocument/2006/relationships/hyperlink" Target="https://scifig.ai/go/a0p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f-nte" TargetMode="External"/><Relationship Id="rId4" Type="http://schemas.openxmlformats.org/officeDocument/2006/relationships/hyperlink" Target="https://scifig.ai/go/a0pqf-all" TargetMode="External"/><Relationship Id="rId5" Type="http://schemas.openxmlformats.org/officeDocument/2006/relationships/hyperlink" Target="https://scifig.ai/go/a0p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f-all" TargetMode="External"/><Relationship Id="rId3" Type="http://schemas.openxmlformats.org/officeDocument/2006/relationships/hyperlink" Target="https://scifig.ai/go/a0p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f-ftr" TargetMode="External"/><Relationship Id="rId3" Type="http://schemas.openxmlformats.org/officeDocument/2006/relationships/hyperlink" Target="https://scifig.ai/go/a0pqf-fig" TargetMode="External"/><Relationship Id="rId4" Type="http://schemas.openxmlformats.org/officeDocument/2006/relationships/hyperlink" Target="https://scifig.ai/go/a0p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