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qc-nte" TargetMode="External"/><Relationship Id="rId4" Type="http://schemas.openxmlformats.org/officeDocument/2006/relationships/hyperlink" Target="https://scifig.ai/go/a0pqc-all" TargetMode="External"/><Relationship Id="rId5" Type="http://schemas.openxmlformats.org/officeDocument/2006/relationships/hyperlink" Target="https://scifig.ai/go/a0pq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qc-nte" TargetMode="External"/><Relationship Id="rId4" Type="http://schemas.openxmlformats.org/officeDocument/2006/relationships/hyperlink" Target="https://scifig.ai/go/a0pqc-all" TargetMode="External"/><Relationship Id="rId5" Type="http://schemas.openxmlformats.org/officeDocument/2006/relationships/hyperlink" Target="https://scifig.ai/go/a0pq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qc-all" TargetMode="External"/><Relationship Id="rId3" Type="http://schemas.openxmlformats.org/officeDocument/2006/relationships/hyperlink" Target="https://scifig.ai/go/a0pq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q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qc-ftr" TargetMode="External"/><Relationship Id="rId3" Type="http://schemas.openxmlformats.org/officeDocument/2006/relationships/hyperlink" Target="https://scifig.ai/go/a0pqc-fig" TargetMode="External"/><Relationship Id="rId4" Type="http://schemas.openxmlformats.org/officeDocument/2006/relationships/hyperlink" Target="https://scifig.ai/go/a0pq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Four Column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02654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02654" y="6255821"/>
            <a:ext cx="6208111" cy="572041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33870" y="12119102"/>
            <a:ext cx="4345677" cy="371950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33870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280577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280577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423442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423442" y="6255821"/>
            <a:ext cx="6208111" cy="572041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354658" y="12119102"/>
            <a:ext cx="4345677" cy="371950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354658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501365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501365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644230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644230" y="6255821"/>
            <a:ext cx="6208111" cy="751877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44230" y="13774596"/>
            <a:ext cx="6208111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44230" y="14196543"/>
          <a:ext cx="620810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92357"/>
                <a:gridCol w="1638584"/>
                <a:gridCol w="1638584"/>
                <a:gridCol w="1638584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22154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22154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5018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5018" y="6255821"/>
            <a:ext cx="6208111" cy="1081743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7587052"/>
            <a:ext cx="28156204" cy="165710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7587052"/>
            <a:ext cx="2815620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679226" y="17804222"/>
            <a:ext cx="269173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79226" y="18890072"/>
            <a:ext cx="26917331" cy="849558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679226" y="27633435"/>
            <a:ext cx="5740739" cy="4148970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679226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977458" y="27633435"/>
            <a:ext cx="5740739" cy="4148970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977458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4275690" y="27633435"/>
            <a:ext cx="5740739" cy="4148970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4275690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573923" y="27633435"/>
            <a:ext cx="5740739" cy="4148970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0573923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79226" y="33019827"/>
            <a:ext cx="2691733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059789" y="34529053"/>
            <a:ext cx="14448344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34529053"/>
            <a:ext cx="14448344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377653" y="34746223"/>
            <a:ext cx="1381261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377653" y="35832073"/>
            <a:ext cx="13812617" cy="4871464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79060" y="34529053"/>
            <a:ext cx="13336933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79060" y="34529053"/>
            <a:ext cx="13336933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72473" y="34746223"/>
            <a:ext cx="1275010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172473" y="35832073"/>
            <a:ext cx="11535285" cy="402479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7883806" y="35920097"/>
            <a:ext cx="1038775" cy="1038775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72473" y="39926555"/>
            <a:ext cx="12750108" cy="7840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Four Column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