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pct-nte" TargetMode="External"/><Relationship Id="rId4" Type="http://schemas.openxmlformats.org/officeDocument/2006/relationships/hyperlink" Target="https://scifig.ai/go/a0pct-all" TargetMode="External"/><Relationship Id="rId5" Type="http://schemas.openxmlformats.org/officeDocument/2006/relationships/hyperlink" Target="https://scifig.ai/go/a0pc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pct-nte" TargetMode="External"/><Relationship Id="rId4" Type="http://schemas.openxmlformats.org/officeDocument/2006/relationships/hyperlink" Target="https://scifig.ai/go/a0pct-all" TargetMode="External"/><Relationship Id="rId5" Type="http://schemas.openxmlformats.org/officeDocument/2006/relationships/hyperlink" Target="https://scifig.ai/go/a0pc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scifig.ai/go/a0pct-clr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scifig.ai/go/a0pct-clr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9"/>
            </a:lvl1pPr>
            <a:lvl2pPr marL="457200" indent="0">
              <a:buNone/>
              <a:defRPr sz="1619"/>
            </a:lvl2pPr>
            <a:lvl3pPr marL="914400" indent="0">
              <a:buNone/>
              <a:defRPr sz="1619"/>
            </a:lvl3pPr>
            <a:lvl4pPr marL="1371600" indent="0">
              <a:buNone/>
              <a:defRPr sz="1619"/>
            </a:lvl4pPr>
            <a:lvl5pPr marL="1828800" indent="0">
              <a:buNone/>
              <a:defRPr sz="1619"/>
            </a:lvl5pPr>
            <a:lvl6pPr marL="2286000" indent="0">
              <a:buNone/>
              <a:defRPr sz="1619"/>
            </a:lvl6pPr>
            <a:lvl7pPr marL="2743200" indent="0">
              <a:buNone/>
              <a:defRPr sz="1619"/>
            </a:lvl7pPr>
            <a:lvl8pPr marL="3200400" indent="0">
              <a:buNone/>
              <a:defRPr sz="1619"/>
            </a:lvl8pPr>
            <a:lvl9pPr marL="3657600" indent="0">
              <a:buNone/>
              <a:defRPr sz="16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pct-all" TargetMode="External"/><Relationship Id="rId3" Type="http://schemas.openxmlformats.org/officeDocument/2006/relationships/hyperlink" Target="https://scifig.ai/go/a0pc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pc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pct-ftr" TargetMode="External"/><Relationship Id="rId3" Type="http://schemas.openxmlformats.org/officeDocument/2006/relationships/hyperlink" Target="https://scifig.ai/go/a0pct-fig" TargetMode="External"/><Relationship Id="rId4" Type="http://schemas.openxmlformats.org/officeDocument/2006/relationships/hyperlink" Target="https://scifig.ai/go/a0pc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Classic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41522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22726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1650043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8083387" cy="1755613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808338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37624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37624" y="6255821"/>
            <a:ext cx="7727718" cy="964304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37624" y="16076704"/>
            <a:ext cx="7727718" cy="5358833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237624" y="21551453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22879862"/>
            <a:ext cx="8083387" cy="181415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22879862"/>
            <a:ext cx="808338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37624" y="23097032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37624" y="24182882"/>
            <a:ext cx="7727718" cy="1022845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37624" y="34589169"/>
            <a:ext cx="7727718" cy="5358833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237624" y="40063918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9870125" y="4952801"/>
            <a:ext cx="10535533" cy="3606859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9870125" y="4952801"/>
            <a:ext cx="10535533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01906" y="5169971"/>
            <a:ext cx="1007197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01906" y="6255821"/>
            <a:ext cx="10071970" cy="1113353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01906" y="17482072"/>
            <a:ext cx="8747619" cy="632698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101906" y="23940272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101906" y="24928524"/>
            <a:ext cx="8747619" cy="632698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101906" y="31386724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101906" y="32374976"/>
            <a:ext cx="8747619" cy="632698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0101906" y="38833176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01906" y="39751893"/>
            <a:ext cx="10071970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21132606" y="4952801"/>
            <a:ext cx="8083387" cy="122575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21132606" y="4952801"/>
            <a:ext cx="808338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1310441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10441" y="6255821"/>
            <a:ext cx="7727718" cy="7318820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21420993" y="13574641"/>
            <a:ext cx="7617166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21420993" y="13996588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21132606" y="17581257"/>
            <a:ext cx="8083387" cy="1176948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21132606" y="17581257"/>
            <a:ext cx="808338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1310441" y="17798427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10441" y="18884277"/>
            <a:ext cx="7727718" cy="411801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237767" y="23180122"/>
            <a:ext cx="5873065" cy="5125038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2237767" y="28393256"/>
            <a:ext cx="587306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21132606" y="29721665"/>
            <a:ext cx="8083387" cy="584700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1132606" y="29721665"/>
            <a:ext cx="808338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1310441" y="29938835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10441" y="31024685"/>
            <a:ext cx="7727718" cy="436615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1132606" y="35939600"/>
            <a:ext cx="8083387" cy="50818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1132606" y="35939600"/>
            <a:ext cx="808338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1310441" y="36156770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10441" y="37242620"/>
            <a:ext cx="6807929" cy="2776053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225071" y="37295971"/>
            <a:ext cx="813088" cy="813088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1310441" y="40084666"/>
            <a:ext cx="7727718" cy="7424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3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53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Portrait Classic | SciFig AI</dc:title>
  <dc:subject>Scientific research poster template</dc:subject>
  <dc:creator>SciFig AI</dc:creator>
  <cp:keywords>scientific poster template a0, a0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