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cp-nte" TargetMode="External"/><Relationship Id="rId4" Type="http://schemas.openxmlformats.org/officeDocument/2006/relationships/hyperlink" Target="https://scifig.ai/go/a0pcp-all" TargetMode="External"/><Relationship Id="rId5" Type="http://schemas.openxmlformats.org/officeDocument/2006/relationships/hyperlink" Target="https://scifig.ai/go/a0pcp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cp-nte" TargetMode="External"/><Relationship Id="rId4" Type="http://schemas.openxmlformats.org/officeDocument/2006/relationships/hyperlink" Target="https://scifig.ai/go/a0pcp-all" TargetMode="External"/><Relationship Id="rId5" Type="http://schemas.openxmlformats.org/officeDocument/2006/relationships/hyperlink" Target="https://scifig.ai/go/a0pcp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scifig.ai/go/a0pcp-nte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scifig.ai/go/a0pcp-all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scifig.ai/go/a0pcp-clr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cp-all" TargetMode="External"/><Relationship Id="rId3" Type="http://schemas.openxmlformats.org/officeDocument/2006/relationships/hyperlink" Target="https://scifig.ai/go/a0pcp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cp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cp-ftr" TargetMode="External"/><Relationship Id="rId3" Type="http://schemas.openxmlformats.org/officeDocument/2006/relationships/hyperlink" Target="https://scifig.ai/go/a0pcp-fig" TargetMode="External"/><Relationship Id="rId4" Type="http://schemas.openxmlformats.org/officeDocument/2006/relationships/hyperlink" Target="https://scifig.ai/go/a0pcp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Plum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4A2545"/>
      </a:accent1>
      <a:accent2>
        <a:srgbClr val="9A7B6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A2545"/>
      </a:hlink>
      <a:folHlink>
        <a:srgbClr val="4A25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Classic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