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cg-nte" TargetMode="External"/><Relationship Id="rId4" Type="http://schemas.openxmlformats.org/officeDocument/2006/relationships/hyperlink" Target="https://scifig.ai/go/a0pcg-all" TargetMode="External"/><Relationship Id="rId5" Type="http://schemas.openxmlformats.org/officeDocument/2006/relationships/hyperlink" Target="https://scifig.ai/go/a0pc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cg-nte" TargetMode="External"/><Relationship Id="rId4" Type="http://schemas.openxmlformats.org/officeDocument/2006/relationships/hyperlink" Target="https://scifig.ai/go/a0pcg-all" TargetMode="External"/><Relationship Id="rId5" Type="http://schemas.openxmlformats.org/officeDocument/2006/relationships/hyperlink" Target="https://scifig.ai/go/a0pc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cg-all" TargetMode="External"/><Relationship Id="rId3" Type="http://schemas.openxmlformats.org/officeDocument/2006/relationships/hyperlink" Target="https://scifig.ai/go/a0pc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c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cg-ftr" TargetMode="External"/><Relationship Id="rId3" Type="http://schemas.openxmlformats.org/officeDocument/2006/relationships/hyperlink" Target="https://scifig.ai/go/a0pcg-fig" TargetMode="External"/><Relationship Id="rId4" Type="http://schemas.openxmlformats.org/officeDocument/2006/relationships/hyperlink" Target="https://scifig.ai/go/a0pc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Classic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1522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2726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650043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37624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22879862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37624" y="2309703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870125" y="4952801"/>
            <a:ext cx="10535533" cy="360685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870125" y="4952801"/>
            <a:ext cx="1053553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5169971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6255821"/>
            <a:ext cx="10071970" cy="1113353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7482072"/>
            <a:ext cx="8747619" cy="632698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01906" y="23940272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4928524"/>
            <a:ext cx="8747619" cy="632698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101906" y="31386724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101906" y="32374976"/>
            <a:ext cx="8747619" cy="632698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101906" y="38833176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9751893"/>
            <a:ext cx="10071970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1132606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10441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1132606" y="17581257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10441" y="1779842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1132606" y="29721665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10441" y="2993883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1132606" y="35939600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10441" y="3615677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Classic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