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a0pcf-nte" TargetMode="External"/><Relationship Id="rId4" Type="http://schemas.openxmlformats.org/officeDocument/2006/relationships/hyperlink" Target="https://scifig.ai/go/a0pcf-all" TargetMode="External"/><Relationship Id="rId5" Type="http://schemas.openxmlformats.org/officeDocument/2006/relationships/hyperlink" Target="https://scifig.ai/go/a0pcf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a0pcf-nte" TargetMode="External"/><Relationship Id="rId4" Type="http://schemas.openxmlformats.org/officeDocument/2006/relationships/hyperlink" Target="https://scifig.ai/go/a0pcf-all" TargetMode="External"/><Relationship Id="rId5" Type="http://schemas.openxmlformats.org/officeDocument/2006/relationships/hyperlink" Target="https://scifig.ai/go/a0pcf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scifig.ai/go/a0pcf-nte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scifig.ai/go/a0pcf-all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scifig.ai/go/a0pcf-clr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a0pcf-all" TargetMode="External"/><Relationship Id="rId3" Type="http://schemas.openxmlformats.org/officeDocument/2006/relationships/hyperlink" Target="https://scifig.ai/go/a0pcf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a0pcf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a0pcf-ftr" TargetMode="External"/><Relationship Id="rId3" Type="http://schemas.openxmlformats.org/officeDocument/2006/relationships/hyperlink" Target="https://scifig.ai/go/a0pcf-fig" TargetMode="External"/><Relationship Id="rId4" Type="http://schemas.openxmlformats.org/officeDocument/2006/relationships/hyperlink" Target="https://scifig.ai/go/a0pcf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Forest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415224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616754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227262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650043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923660"/>
            <a:ext cx="13654186" cy="14137129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5469828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6392800"/>
            <a:ext cx="12561851" cy="1212182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84500"/>
              <a:lumOff val="155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14532D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14532D"/>
      </a:hlink>
      <a:folHlink>
        <a:srgbClr val="14532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A0 Portrait Classic | SciFig AI</dc:title>
  <dc:subject>Scientific research poster template</dc:subject>
  <dc:creator>SciFig AI</dc:creator>
  <cp:keywords>scientific poster template a0, a0 poster template,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