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pct-nte" TargetMode="External"/><Relationship Id="rId4" Type="http://schemas.openxmlformats.org/officeDocument/2006/relationships/hyperlink" Target="https://scifig.ai/go/epa0pct-all" TargetMode="External"/><Relationship Id="rId5" Type="http://schemas.openxmlformats.org/officeDocument/2006/relationships/hyperlink" Target="https://scifig.ai/go/epa0p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pct-nte" TargetMode="External"/><Relationship Id="rId4" Type="http://schemas.openxmlformats.org/officeDocument/2006/relationships/hyperlink" Target="https://scifig.ai/go/epa0pct-all" TargetMode="External"/><Relationship Id="rId5" Type="http://schemas.openxmlformats.org/officeDocument/2006/relationships/hyperlink" Target="https://scifig.ai/go/epa0p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pct-all" TargetMode="External"/><Relationship Id="rId3" Type="http://schemas.openxmlformats.org/officeDocument/2006/relationships/hyperlink" Target="https://scifig.ai/go/epa0p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p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pct-ftr" TargetMode="External"/><Relationship Id="rId3" Type="http://schemas.openxmlformats.org/officeDocument/2006/relationships/hyperlink" Target="https://scifig.ai/go/epa0pct-fig" TargetMode="External"/><Relationship Id="rId4" Type="http://schemas.openxmlformats.org/officeDocument/2006/relationships/hyperlink" Target="https://scifig.ai/go/epa0p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3644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17643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141809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Portrait Classic | SciFig AI</dc:title>
  <dc:subject>Scientific research poster template</dc:subject>
  <dc:creator>SciFig AI</dc:creator>
  <cp:keywords>e poster template a0,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