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30275784" cy="42803064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epa0pcg-nte" TargetMode="External"/><Relationship Id="rId4" Type="http://schemas.openxmlformats.org/officeDocument/2006/relationships/hyperlink" Target="https://scifig.ai/go/epa0pcg-all" TargetMode="External"/><Relationship Id="rId5" Type="http://schemas.openxmlformats.org/officeDocument/2006/relationships/hyperlink" Target="https://scifig.ai/go/epa0pcg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epa0pcg-nte" TargetMode="External"/><Relationship Id="rId4" Type="http://schemas.openxmlformats.org/officeDocument/2006/relationships/hyperlink" Target="https://scifig.ai/go/epa0pcg-all" TargetMode="External"/><Relationship Id="rId5" Type="http://schemas.openxmlformats.org/officeDocument/2006/relationships/hyperlink" Target="https://scifig.ai/go/epa0pcg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e-Poster A0 Portrait · Classic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scifig.ai/go/epa0pcg-nte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scifig.ai/go/epa0pcg-all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scifig.ai/go/epa0pcg-clr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e-Poster A0 Portrait · Classic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scifig.ai/go/epa0pcg-nte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scifig.ai/go/epa0pcg-all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scifig.ai/go/epa0pcg-clr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130"/>
            </a:lvl1pPr>
            <a:lvl2pPr marL="457200" indent="0">
              <a:buNone/>
              <a:defRPr sz="2130"/>
            </a:lvl2pPr>
            <a:lvl3pPr marL="914400" indent="0">
              <a:buNone/>
              <a:defRPr sz="2130"/>
            </a:lvl3pPr>
            <a:lvl4pPr marL="1371600" indent="0">
              <a:buNone/>
              <a:defRPr sz="2130"/>
            </a:lvl4pPr>
            <a:lvl5pPr marL="1828800" indent="0">
              <a:buNone/>
              <a:defRPr sz="2130"/>
            </a:lvl5pPr>
            <a:lvl6pPr marL="2286000" indent="0">
              <a:buNone/>
              <a:defRPr sz="2130"/>
            </a:lvl6pPr>
            <a:lvl7pPr marL="2743200" indent="0">
              <a:buNone/>
              <a:defRPr sz="2130"/>
            </a:lvl7pPr>
            <a:lvl8pPr marL="3200400" indent="0">
              <a:buNone/>
              <a:defRPr sz="2130"/>
            </a:lvl8pPr>
            <a:lvl9pPr marL="3657600" indent="0">
              <a:buNone/>
              <a:defRPr sz="213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130"/>
            </a:lvl1pPr>
            <a:lvl2pPr marL="457200" indent="0">
              <a:buNone/>
              <a:defRPr sz="2130"/>
            </a:lvl2pPr>
            <a:lvl3pPr marL="914400" indent="0">
              <a:buNone/>
              <a:defRPr sz="2130"/>
            </a:lvl3pPr>
            <a:lvl4pPr marL="1371600" indent="0">
              <a:buNone/>
              <a:defRPr sz="2130"/>
            </a:lvl4pPr>
            <a:lvl5pPr marL="1828800" indent="0">
              <a:buNone/>
              <a:defRPr sz="2130"/>
            </a:lvl5pPr>
            <a:lvl6pPr marL="2286000" indent="0">
              <a:buNone/>
              <a:defRPr sz="2130"/>
            </a:lvl6pPr>
            <a:lvl7pPr marL="2743200" indent="0">
              <a:buNone/>
              <a:defRPr sz="2130"/>
            </a:lvl7pPr>
            <a:lvl8pPr marL="3200400" indent="0">
              <a:buNone/>
              <a:defRPr sz="2130"/>
            </a:lvl8pPr>
            <a:lvl9pPr marL="3657600" indent="0">
              <a:buNone/>
              <a:defRPr sz="2130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11"/>
            </a:lvl1pPr>
            <a:lvl2pPr marL="457200" indent="0">
              <a:buNone/>
              <a:defRPr sz="2411"/>
            </a:lvl2pPr>
            <a:lvl3pPr marL="914400" indent="0">
              <a:buNone/>
              <a:defRPr sz="2411"/>
            </a:lvl3pPr>
            <a:lvl4pPr marL="1371600" indent="0">
              <a:buNone/>
              <a:defRPr sz="2411"/>
            </a:lvl4pPr>
            <a:lvl5pPr marL="1828800" indent="0">
              <a:buNone/>
              <a:defRPr sz="2411"/>
            </a:lvl5pPr>
            <a:lvl6pPr marL="2286000" indent="0">
              <a:buNone/>
              <a:defRPr sz="2411"/>
            </a:lvl6pPr>
            <a:lvl7pPr marL="2743200" indent="0">
              <a:buNone/>
              <a:defRPr sz="2411"/>
            </a:lvl7pPr>
            <a:lvl8pPr marL="3200400" indent="0">
              <a:buNone/>
              <a:defRPr sz="2411"/>
            </a:lvl8pPr>
            <a:lvl9pPr marL="3657600" indent="0">
              <a:buNone/>
              <a:defRPr sz="2411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11"/>
            </a:lvl1pPr>
            <a:lvl2pPr marL="457200" indent="0">
              <a:buNone/>
              <a:defRPr sz="2411"/>
            </a:lvl2pPr>
            <a:lvl3pPr marL="914400" indent="0">
              <a:buNone/>
              <a:defRPr sz="2411"/>
            </a:lvl3pPr>
            <a:lvl4pPr marL="1371600" indent="0">
              <a:buNone/>
              <a:defRPr sz="2411"/>
            </a:lvl4pPr>
            <a:lvl5pPr marL="1828800" indent="0">
              <a:buNone/>
              <a:defRPr sz="2411"/>
            </a:lvl5pPr>
            <a:lvl6pPr marL="2286000" indent="0">
              <a:buNone/>
              <a:defRPr sz="2411"/>
            </a:lvl6pPr>
            <a:lvl7pPr marL="2743200" indent="0">
              <a:buNone/>
              <a:defRPr sz="2411"/>
            </a:lvl7pPr>
            <a:lvl8pPr marL="3200400" indent="0">
              <a:buNone/>
              <a:defRPr sz="2411"/>
            </a:lvl8pPr>
            <a:lvl9pPr marL="3657600" indent="0">
              <a:buNone/>
              <a:defRPr sz="2411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11"/>
            </a:lvl1pPr>
            <a:lvl2pPr marL="457200" indent="0">
              <a:buNone/>
              <a:defRPr sz="2411"/>
            </a:lvl2pPr>
            <a:lvl3pPr marL="914400" indent="0">
              <a:buNone/>
              <a:defRPr sz="2411"/>
            </a:lvl3pPr>
            <a:lvl4pPr marL="1371600" indent="0">
              <a:buNone/>
              <a:defRPr sz="2411"/>
            </a:lvl4pPr>
            <a:lvl5pPr marL="1828800" indent="0">
              <a:buNone/>
              <a:defRPr sz="2411"/>
            </a:lvl5pPr>
            <a:lvl6pPr marL="2286000" indent="0">
              <a:buNone/>
              <a:defRPr sz="2411"/>
            </a:lvl6pPr>
            <a:lvl7pPr marL="2743200" indent="0">
              <a:buNone/>
              <a:defRPr sz="2411"/>
            </a:lvl7pPr>
            <a:lvl8pPr marL="3200400" indent="0">
              <a:buNone/>
              <a:defRPr sz="2411"/>
            </a:lvl8pPr>
            <a:lvl9pPr marL="3657600" indent="0">
              <a:buNone/>
              <a:defRPr sz="2411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619"/>
            </a:lvl1pPr>
            <a:lvl2pPr marL="457200" indent="0">
              <a:buNone/>
              <a:defRPr sz="1619"/>
            </a:lvl2pPr>
            <a:lvl3pPr marL="914400" indent="0">
              <a:buNone/>
              <a:defRPr sz="1619"/>
            </a:lvl3pPr>
            <a:lvl4pPr marL="1371600" indent="0">
              <a:buNone/>
              <a:defRPr sz="1619"/>
            </a:lvl4pPr>
            <a:lvl5pPr marL="1828800" indent="0">
              <a:buNone/>
              <a:defRPr sz="1619"/>
            </a:lvl5pPr>
            <a:lvl6pPr marL="2286000" indent="0">
              <a:buNone/>
              <a:defRPr sz="1619"/>
            </a:lvl6pPr>
            <a:lvl7pPr marL="2743200" indent="0">
              <a:buNone/>
              <a:defRPr sz="1619"/>
            </a:lvl7pPr>
            <a:lvl8pPr marL="3200400" indent="0">
              <a:buNone/>
              <a:defRPr sz="1619"/>
            </a:lvl8pPr>
            <a:lvl9pPr marL="3657600" indent="0">
              <a:buNone/>
              <a:defRPr sz="1619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What the figures show — read them together here.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26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epa0pcg-all" TargetMode="External"/><Relationship Id="rId3" Type="http://schemas.openxmlformats.org/officeDocument/2006/relationships/hyperlink" Target="https://scifig.ai/go/epa0pcg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epa0pcg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epa0pcg-ftr" TargetMode="External"/><Relationship Id="rId3" Type="http://schemas.openxmlformats.org/officeDocument/2006/relationships/hyperlink" Target="https://scifig.ai/go/epa0pcg-fig" TargetMode="External"/><Relationship Id="rId4" Type="http://schemas.openxmlformats.org/officeDocument/2006/relationships/hyperlink" Target="https://scifig.ai/go/epa0pcg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30275784" cy="684849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1059789" y="1232728"/>
            <a:ext cx="28156204" cy="14033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7225" b="1">
                <a:solidFill>
                  <a:srgbClr val="FFFFFF"/>
                </a:solidFill>
                <a:latin typeface="Arial"/>
              </a:rPr>
              <a:t>e-Poster A0 Portrait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1059789" y="2851978"/>
            <a:ext cx="28156204" cy="2054547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480" b="0">
                <a:solidFill>
                  <a:srgbClr val="E8EAEE"/>
                </a:solidFill>
                <a:latin typeface="Arial"/>
              </a:rPr>
              <a:t>841 × 1189 mm  ·  33.11 × 46.81 in  ·  Classic layout  ·  Graphite</a:t>
            </a:r>
          </a:p>
        </p:txBody>
      </p:sp>
      <p:sp>
        <p:nvSpPr>
          <p:cNvPr id="5" name="info-block-1"/>
          <p:cNvSpPr/>
          <p:nvPr/>
        </p:nvSpPr>
        <p:spPr>
          <a:xfrm>
            <a:off x="1059789" y="7908279"/>
            <a:ext cx="13654186" cy="15659315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1605957" y="8454447"/>
            <a:ext cx="12561851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05957" y="9377419"/>
            <a:ext cx="12561851" cy="136440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4.  Delete this slide before you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15561807" y="7908279"/>
            <a:ext cx="13654186" cy="15659315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16107975" y="8454447"/>
            <a:ext cx="12561851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107975" y="9377419"/>
            <a:ext cx="12561851" cy="1176438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16107975" y="21141809"/>
            <a:ext cx="12561851" cy="1879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352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4352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1059789" y="24415427"/>
            <a:ext cx="13654186" cy="14645363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1605957" y="24961594"/>
            <a:ext cx="12561851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605957" y="25884566"/>
            <a:ext cx="12561851" cy="126300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Title 85 pt   ·   Section heading 45 pt   ·   Body 26 pt   ·   Caption 24 pt</a:t>
            </a:r>
          </a:p>
          <a:p>
            <a:pPr algn="l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These are set for reading on screen at full width. Keep body text at this size — shrinking it to fit more words is the most common reason an e-poster stops being readable when it is scaled down.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15561807" y="24415427"/>
            <a:ext cx="13654186" cy="14645363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16107975" y="24961594"/>
            <a:ext cx="12561851" cy="72866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3825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6107975" y="25884566"/>
            <a:ext cx="12561851" cy="1263005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Export to PDF or PNG at the size and resolution your congress asks for. For a 16:9 e-poster, 192 dpi gives 7680 × 4320 px.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Check the file size limit before you upload, and keep it to a single page unless multiple pages are explicitly allowed.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804918" indent="-804918">
              <a:lnSpc>
                <a:spcPct val="135000"/>
              </a:lnSpc>
            </a:pPr>
            <a:r>
              <a:rPr sz="4352" b="0">
                <a:solidFill>
                  <a:srgbClr val="1A1A1A"/>
                </a:solidFill>
                <a:latin typeface="Arial"/>
              </a:rPr>
              <a:t>·  If your congress also asks for a printed copy, export to PDF at 100% scale and do not let the print shop rescale it.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41604285"/>
            <a:ext cx="30275784" cy="119877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41604285"/>
            <a:ext cx="30275784" cy="7192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1059789" y="41963919"/>
            <a:ext cx="28156204" cy="5394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1059789" y="40190860"/>
            <a:ext cx="28156204" cy="88352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1059789" y="39672700"/>
            <a:ext cx="28156204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160" b="0">
                <a:solidFill>
                  <a:srgbClr val="70767D"/>
                </a:solidFill>
                <a:latin typeface="Arial"/>
              </a:rPr>
              <a:t>Delete this slide before you submit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band"/>
          <p:cNvSpPr/>
          <p:nvPr/>
        </p:nvSpPr>
        <p:spPr>
          <a:xfrm>
            <a:off x="0" y="0"/>
            <a:ext cx="30275784" cy="43699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logo-backing"/>
          <p:cNvSpPr/>
          <p:nvPr/>
        </p:nvSpPr>
        <p:spPr>
          <a:xfrm>
            <a:off x="1741462" y="960421"/>
            <a:ext cx="2010162" cy="201016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1741462" y="960421"/>
            <a:ext cx="2010162" cy="2010162"/>
          </a:xfrm>
        </p:spPr>
        <p:txBody>
          <a:bodyPr/>
          <a:p/>
        </p:txBody>
      </p:sp>
      <p:sp>
        <p:nvSpPr>
          <p:cNvPr id="21" name="logo-hint"/>
          <p:cNvSpPr txBox="1"/>
          <p:nvPr/>
        </p:nvSpPr>
        <p:spPr>
          <a:xfrm>
            <a:off x="635873" y="3091193"/>
            <a:ext cx="4221340" cy="22990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206" b="0">
                <a:solidFill>
                  <a:srgbClr val="E8EAEE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2" name="poster-title"/>
          <p:cNvSpPr txBox="1"/>
          <p:nvPr/>
        </p:nvSpPr>
        <p:spPr>
          <a:xfrm>
            <a:off x="5493087" y="539750"/>
            <a:ext cx="23934864" cy="1381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8500" b="1">
                <a:solidFill>
                  <a:srgbClr val="FFFFFF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3" name="poster-authors"/>
          <p:cNvSpPr txBox="1"/>
          <p:nvPr/>
        </p:nvSpPr>
        <p:spPr>
          <a:xfrm>
            <a:off x="5493087" y="2207412"/>
            <a:ext cx="23934864" cy="9530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5600" b="0">
                <a:solidFill>
                  <a:srgbClr val="FFFFFF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4" name="poster-affiliations"/>
          <p:cNvSpPr txBox="1"/>
          <p:nvPr/>
        </p:nvSpPr>
        <p:spPr>
          <a:xfrm>
            <a:off x="5493087" y="3160420"/>
            <a:ext cx="23934864" cy="97830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032" b="0">
                <a:solidFill>
                  <a:srgbClr val="E8EAEE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5" name="footer-band"/>
          <p:cNvSpPr/>
          <p:nvPr/>
        </p:nvSpPr>
        <p:spPr>
          <a:xfrm>
            <a:off x="0" y="41604285"/>
            <a:ext cx="30275784" cy="119877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rule"/>
          <p:cNvSpPr/>
          <p:nvPr/>
        </p:nvSpPr>
        <p:spPr>
          <a:xfrm>
            <a:off x="0" y="41604285"/>
            <a:ext cx="30275784" cy="71926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7" name="footer-credit"/>
          <p:cNvSpPr txBox="1"/>
          <p:nvPr/>
        </p:nvSpPr>
        <p:spPr>
          <a:xfrm>
            <a:off x="1059789" y="41963919"/>
            <a:ext cx="28156204" cy="5394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4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4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8" name="sec-introd"/>
          <p:cNvSpPr/>
          <p:nvPr/>
        </p:nvSpPr>
        <p:spPr>
          <a:xfrm>
            <a:off x="1059789" y="4952801"/>
            <a:ext cx="8083387" cy="17556134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9" name="sec-introd-head"/>
          <p:cNvSpPr/>
          <p:nvPr/>
        </p:nvSpPr>
        <p:spPr>
          <a:xfrm>
            <a:off x="1059789" y="4952801"/>
            <a:ext cx="8083387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0" name="sec-introd-title"/>
          <p:cNvSpPr txBox="1"/>
          <p:nvPr/>
        </p:nvSpPr>
        <p:spPr>
          <a:xfrm>
            <a:off x="1237624" y="5169971"/>
            <a:ext cx="7727718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INTRODUCTION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1237624" y="6255821"/>
            <a:ext cx="7727718" cy="9643047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37624" y="16076704"/>
            <a:ext cx="7727718" cy="5358833"/>
          </a:xfrm>
        </p:spPr>
        <p:txBody>
          <a:bodyPr/>
          <a:p/>
        </p:txBody>
      </p:sp>
      <p:sp>
        <p:nvSpPr>
          <p:cNvPr id="31" name="fig-1-caption"/>
          <p:cNvSpPr txBox="1"/>
          <p:nvPr/>
        </p:nvSpPr>
        <p:spPr>
          <a:xfrm>
            <a:off x="1237624" y="21551453"/>
            <a:ext cx="7727718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2" name="sec-method"/>
          <p:cNvSpPr/>
          <p:nvPr/>
        </p:nvSpPr>
        <p:spPr>
          <a:xfrm>
            <a:off x="1059789" y="22879862"/>
            <a:ext cx="8083387" cy="1814153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3" name="sec-method-head"/>
          <p:cNvSpPr/>
          <p:nvPr/>
        </p:nvSpPr>
        <p:spPr>
          <a:xfrm>
            <a:off x="1059789" y="22879862"/>
            <a:ext cx="8083387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4" name="sec-method-title"/>
          <p:cNvSpPr txBox="1"/>
          <p:nvPr/>
        </p:nvSpPr>
        <p:spPr>
          <a:xfrm>
            <a:off x="1237624" y="23097032"/>
            <a:ext cx="7727718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METHODS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1237624" y="24182882"/>
            <a:ext cx="7727718" cy="10228452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1237624" y="34589169"/>
            <a:ext cx="7727718" cy="5358833"/>
          </a:xfrm>
        </p:spPr>
        <p:txBody>
          <a:bodyPr/>
          <a:p/>
        </p:txBody>
      </p:sp>
      <p:sp>
        <p:nvSpPr>
          <p:cNvPr id="35" name="fig-2-caption"/>
          <p:cNvSpPr txBox="1"/>
          <p:nvPr/>
        </p:nvSpPr>
        <p:spPr>
          <a:xfrm>
            <a:off x="1237624" y="40063918"/>
            <a:ext cx="7727718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6" name="sec-result"/>
          <p:cNvSpPr/>
          <p:nvPr/>
        </p:nvSpPr>
        <p:spPr>
          <a:xfrm>
            <a:off x="9870125" y="4952801"/>
            <a:ext cx="10535533" cy="36068599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7" name="sec-result-head"/>
          <p:cNvSpPr/>
          <p:nvPr/>
        </p:nvSpPr>
        <p:spPr>
          <a:xfrm>
            <a:off x="9870125" y="4952801"/>
            <a:ext cx="10535533" cy="10858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result-title"/>
          <p:cNvSpPr txBox="1"/>
          <p:nvPr/>
        </p:nvSpPr>
        <p:spPr>
          <a:xfrm>
            <a:off x="10101906" y="5169971"/>
            <a:ext cx="10071970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RESULTS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10101906" y="6255821"/>
            <a:ext cx="10071970" cy="11133539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10101906" y="17482072"/>
            <a:ext cx="8747619" cy="6326985"/>
          </a:xfrm>
        </p:spPr>
        <p:txBody>
          <a:bodyPr/>
          <a:p/>
        </p:txBody>
      </p:sp>
      <p:sp>
        <p:nvSpPr>
          <p:cNvPr id="39" name="fig-3-caption"/>
          <p:cNvSpPr txBox="1"/>
          <p:nvPr/>
        </p:nvSpPr>
        <p:spPr>
          <a:xfrm>
            <a:off x="10101906" y="23940272"/>
            <a:ext cx="8747619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10101906" y="24928524"/>
            <a:ext cx="8747619" cy="6326985"/>
          </a:xfrm>
        </p:spPr>
        <p:txBody>
          <a:bodyPr/>
          <a:p/>
        </p:txBody>
      </p:sp>
      <p:sp>
        <p:nvSpPr>
          <p:cNvPr id="40" name="fig-4-caption"/>
          <p:cNvSpPr txBox="1"/>
          <p:nvPr/>
        </p:nvSpPr>
        <p:spPr>
          <a:xfrm>
            <a:off x="10101906" y="31386724"/>
            <a:ext cx="8747619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10101906" y="32374976"/>
            <a:ext cx="8747619" cy="6326985"/>
          </a:xfrm>
        </p:spPr>
        <p:txBody>
          <a:bodyPr/>
          <a:p/>
        </p:txBody>
      </p:sp>
      <p:sp>
        <p:nvSpPr>
          <p:cNvPr id="41" name="fig-5-caption"/>
          <p:cNvSpPr txBox="1"/>
          <p:nvPr/>
        </p:nvSpPr>
        <p:spPr>
          <a:xfrm>
            <a:off x="10101906" y="38833176"/>
            <a:ext cx="8747619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10101906" y="39751893"/>
            <a:ext cx="10071970" cy="1037726"/>
          </a:xfrm>
        </p:spPr>
        <p:txBody>
          <a:bodyPr/>
          <a:lstStyle/>
          <a:p/>
        </p:txBody>
      </p:sp>
      <p:sp>
        <p:nvSpPr>
          <p:cNvPr id="42" name="sec-discus"/>
          <p:cNvSpPr/>
          <p:nvPr/>
        </p:nvSpPr>
        <p:spPr>
          <a:xfrm>
            <a:off x="21132606" y="4952801"/>
            <a:ext cx="8083387" cy="1225752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3" name="sec-discus-head"/>
          <p:cNvSpPr/>
          <p:nvPr/>
        </p:nvSpPr>
        <p:spPr>
          <a:xfrm>
            <a:off x="21132606" y="4952801"/>
            <a:ext cx="8083387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4" name="sec-discus-title"/>
          <p:cNvSpPr txBox="1"/>
          <p:nvPr/>
        </p:nvSpPr>
        <p:spPr>
          <a:xfrm>
            <a:off x="21310441" y="5169971"/>
            <a:ext cx="7727718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DISCUSSION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21310441" y="6255821"/>
            <a:ext cx="7727718" cy="7318820"/>
          </a:xfrm>
        </p:spPr>
        <p:txBody>
          <a:bodyPr/>
          <a:lstStyle/>
          <a:p/>
        </p:txBody>
      </p:sp>
      <p:sp>
        <p:nvSpPr>
          <p:cNvPr id="45" name="results-table-caption"/>
          <p:cNvSpPr txBox="1"/>
          <p:nvPr/>
        </p:nvSpPr>
        <p:spPr>
          <a:xfrm>
            <a:off x="21420993" y="13574641"/>
            <a:ext cx="7617166" cy="36691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Table 1. Short caption — click to edit.</a:t>
            </a:r>
          </a:p>
        </p:txBody>
      </p:sp>
      <p:graphicFrame>
        <p:nvGraphicFramePr>
          <p:cNvPr id="46" name="results-table"/>
          <p:cNvGraphicFramePr>
            <a:graphicFrameLocks noGrp="1"/>
          </p:cNvGraphicFramePr>
          <p:nvPr/>
        </p:nvGraphicFramePr>
        <p:xfrm>
          <a:off x="21420993" y="13996588"/>
          <a:ext cx="7506611" cy="313690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557527"/>
                <a:gridCol w="1983028"/>
                <a:gridCol w="1983028"/>
                <a:gridCol w="1983028"/>
              </a:tblGrid>
              <a:tr h="627380">
                <a:tc>
                  <a:txBody>
                    <a:bodyPr wrap="square"/>
                    <a:lstStyle/>
                    <a:p>
                      <a:pPr algn="l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Study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Setting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Readout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2600" b="1">
                          <a:solidFill>
                            <a:srgbClr val="FFFFFF"/>
                          </a:solidFill>
                          <a:latin typeface="Arial"/>
                        </a:rPr>
                        <a:t>Result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18161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62738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34671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7" name="sec-conclu"/>
          <p:cNvSpPr/>
          <p:nvPr/>
        </p:nvSpPr>
        <p:spPr>
          <a:xfrm>
            <a:off x="21132606" y="17581257"/>
            <a:ext cx="8083387" cy="11769482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8" name="sec-conclu-head"/>
          <p:cNvSpPr/>
          <p:nvPr/>
        </p:nvSpPr>
        <p:spPr>
          <a:xfrm>
            <a:off x="21132606" y="17581257"/>
            <a:ext cx="8083387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9" name="sec-conclu-title"/>
          <p:cNvSpPr txBox="1"/>
          <p:nvPr/>
        </p:nvSpPr>
        <p:spPr>
          <a:xfrm>
            <a:off x="21310441" y="17798427"/>
            <a:ext cx="7727718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CONCLUSIONS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21310441" y="18884277"/>
            <a:ext cx="7727718" cy="4118010"/>
          </a:xfrm>
        </p:spPr>
        <p:txBody>
          <a:bodyPr/>
          <a:lstStyle/>
          <a:p/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22237767" y="23180122"/>
            <a:ext cx="5873065" cy="5125038"/>
          </a:xfrm>
        </p:spPr>
        <p:txBody>
          <a:bodyPr/>
          <a:p/>
        </p:txBody>
      </p:sp>
      <p:sp>
        <p:nvSpPr>
          <p:cNvPr id="50" name="fig-6-caption"/>
          <p:cNvSpPr txBox="1"/>
          <p:nvPr/>
        </p:nvSpPr>
        <p:spPr>
          <a:xfrm>
            <a:off x="22237767" y="28393256"/>
            <a:ext cx="5873065" cy="77964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1872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1872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1872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51" name="sec-refere"/>
          <p:cNvSpPr/>
          <p:nvPr/>
        </p:nvSpPr>
        <p:spPr>
          <a:xfrm>
            <a:off x="21132606" y="29721665"/>
            <a:ext cx="8083387" cy="584700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2" name="sec-refere-head"/>
          <p:cNvSpPr/>
          <p:nvPr/>
        </p:nvSpPr>
        <p:spPr>
          <a:xfrm>
            <a:off x="21132606" y="29721665"/>
            <a:ext cx="8083387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3" name="sec-refere-title"/>
          <p:cNvSpPr txBox="1"/>
          <p:nvPr/>
        </p:nvSpPr>
        <p:spPr>
          <a:xfrm>
            <a:off x="21310441" y="29938835"/>
            <a:ext cx="7727718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REFERENCES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21310441" y="31024685"/>
            <a:ext cx="7727718" cy="4366153"/>
          </a:xfrm>
        </p:spPr>
        <p:txBody>
          <a:bodyPr/>
          <a:lstStyle/>
          <a:p/>
        </p:txBody>
      </p:sp>
      <p:sp>
        <p:nvSpPr>
          <p:cNvPr id="54" name="sec-acknow"/>
          <p:cNvSpPr/>
          <p:nvPr/>
        </p:nvSpPr>
        <p:spPr>
          <a:xfrm>
            <a:off x="21132606" y="35939600"/>
            <a:ext cx="8083387" cy="5081800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5" name="sec-acknow-head"/>
          <p:cNvSpPr/>
          <p:nvPr/>
        </p:nvSpPr>
        <p:spPr>
          <a:xfrm>
            <a:off x="21132606" y="35939600"/>
            <a:ext cx="8083387" cy="1085850"/>
          </a:xfrm>
          <a:prstGeom prst="rect">
            <a:avLst/>
          </a:prstGeom>
          <a:solidFill>
            <a:schemeClr val="accent1">
              <a:lumMod val="72000"/>
              <a:lumOff val="2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6" name="sec-acknow-title"/>
          <p:cNvSpPr txBox="1"/>
          <p:nvPr/>
        </p:nvSpPr>
        <p:spPr>
          <a:xfrm>
            <a:off x="21310441" y="36156770"/>
            <a:ext cx="7727718" cy="760094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500" b="1">
                <a:solidFill>
                  <a:srgbClr val="FFFFFF"/>
                </a:solidFill>
                <a:latin typeface="Arial"/>
              </a:rPr>
              <a:t>ACKNOWLEDGEMENTS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idx="46" sz="half"/>
          </p:nvPr>
        </p:nvSpPr>
        <p:spPr>
          <a:xfrm>
            <a:off x="21310441" y="37242620"/>
            <a:ext cx="6807929" cy="2776053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28225071" y="37295971"/>
            <a:ext cx="813088" cy="813088"/>
          </a:xfrm>
        </p:spPr>
        <p:txBody>
          <a:bodyPr/>
          <a:p/>
        </p:txBody>
      </p:sp>
      <p:sp>
        <p:nvSpPr>
          <p:cNvPr id="57" name="qr-slot-hint"/>
          <p:cNvSpPr txBox="1"/>
          <p:nvPr/>
        </p:nvSpPr>
        <p:spPr>
          <a:xfrm>
            <a:off x="21310441" y="40084666"/>
            <a:ext cx="7727718" cy="74240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1536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1536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2F3437"/>
      </a:accent1>
      <a:accent2>
        <a:srgbClr val="8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2F3437"/>
      </a:hlink>
      <a:folHlink>
        <a:srgbClr val="2F343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e-Poster A0 Portrait Classic | SciFig AI</dc:title>
  <dc:subject>Scientific research poster template</dc:subject>
  <dc:creator>SciFig AI</dc:creator>
  <cp:keywords>e poster template a0, digital poster template, eposter template powerpoint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