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4280306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epa0pcf-nte" TargetMode="External"/><Relationship Id="rId4" Type="http://schemas.openxmlformats.org/officeDocument/2006/relationships/hyperlink" Target="https://scifig.ai/go/epa0pcf-all" TargetMode="External"/><Relationship Id="rId5" Type="http://schemas.openxmlformats.org/officeDocument/2006/relationships/hyperlink" Target="https://scifig.ai/go/epa0pc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epa0pcf-nte" TargetMode="External"/><Relationship Id="rId4" Type="http://schemas.openxmlformats.org/officeDocument/2006/relationships/hyperlink" Target="https://scifig.ai/go/epa0pcf-all" TargetMode="External"/><Relationship Id="rId5" Type="http://schemas.openxmlformats.org/officeDocument/2006/relationships/hyperlink" Target="https://scifig.ai/go/epa0pc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A0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scifig.ai/go/epa0pcf-nte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scifig.ai/go/epa0pcf-all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scifig.ai/go/epa0pcf-clr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A0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scifig.ai/go/epa0pcf-nte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scifig.ai/go/epa0pcf-all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scifig.ai/go/epa0pcf-clr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19"/>
            </a:lvl1pPr>
            <a:lvl2pPr marL="457200" indent="0">
              <a:buNone/>
              <a:defRPr sz="1619"/>
            </a:lvl2pPr>
            <a:lvl3pPr marL="914400" indent="0">
              <a:buNone/>
              <a:defRPr sz="1619"/>
            </a:lvl3pPr>
            <a:lvl4pPr marL="1371600" indent="0">
              <a:buNone/>
              <a:defRPr sz="1619"/>
            </a:lvl4pPr>
            <a:lvl5pPr marL="1828800" indent="0">
              <a:buNone/>
              <a:defRPr sz="1619"/>
            </a:lvl5pPr>
            <a:lvl6pPr marL="2286000" indent="0">
              <a:buNone/>
              <a:defRPr sz="1619"/>
            </a:lvl6pPr>
            <a:lvl7pPr marL="2743200" indent="0">
              <a:buNone/>
              <a:defRPr sz="1619"/>
            </a:lvl7pPr>
            <a:lvl8pPr marL="3200400" indent="0">
              <a:buNone/>
              <a:defRPr sz="1619"/>
            </a:lvl8pPr>
            <a:lvl9pPr marL="3657600" indent="0">
              <a:buNone/>
              <a:defRPr sz="161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epa0pcf-all" TargetMode="External"/><Relationship Id="rId3" Type="http://schemas.openxmlformats.org/officeDocument/2006/relationships/hyperlink" Target="https://scifig.ai/go/epa0pc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epa0pc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epa0pcf-ftr" TargetMode="External"/><Relationship Id="rId3" Type="http://schemas.openxmlformats.org/officeDocument/2006/relationships/hyperlink" Target="https://scifig.ai/go/epa0pcf-fig" TargetMode="External"/><Relationship Id="rId4" Type="http://schemas.openxmlformats.org/officeDocument/2006/relationships/hyperlink" Target="https://scifig.ai/go/epa0pc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6848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1232728"/>
            <a:ext cx="2815620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e-Poster A0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851978"/>
            <a:ext cx="28156204" cy="20545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841 × 1189 mm  ·  33.11 × 46.81 in  ·  Classic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7908279"/>
            <a:ext cx="13654186" cy="15659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605957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5957" y="9377419"/>
            <a:ext cx="12561851" cy="13644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561807" y="7908279"/>
            <a:ext cx="13654186" cy="15659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107975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07975" y="9377419"/>
            <a:ext cx="12561851" cy="117643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107975" y="21141809"/>
            <a:ext cx="12561851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24415427"/>
            <a:ext cx="13654186" cy="1464536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605957" y="24961594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5957" y="25884566"/>
            <a:ext cx="12561851" cy="126300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on screen at full width. Keep body text at this size — shrinking it to fit more words is the most common reason an e-poster stops being readable when it is scaled down.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561807" y="24415427"/>
            <a:ext cx="13654186" cy="1464536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107975" y="24961594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07975" y="25884566"/>
            <a:ext cx="12561851" cy="126300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or PNG at the size and resolution your congress asks for. For a 16:9 e-poster, 192 dpi gives 7680 × 4320 px.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before you upload, and keep it to a single page unless multiple pages are explicitly allowed.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If your congress also asks for a printed copy, export to PDF at 100% scale and do not let the print shop rescale it.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40190860"/>
            <a:ext cx="28156204" cy="8835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39672700"/>
            <a:ext cx="281562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submit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2393486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2393486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2393486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8083387" cy="1755613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808338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37624" y="5169971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37624" y="6255821"/>
            <a:ext cx="7727718" cy="964304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37624" y="16076704"/>
            <a:ext cx="7727718" cy="5358833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237624" y="21551453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059789" y="22879862"/>
            <a:ext cx="8083387" cy="181415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059789" y="22879862"/>
            <a:ext cx="808338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237624" y="23097032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37624" y="24182882"/>
            <a:ext cx="7727718" cy="10228452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237624" y="34589169"/>
            <a:ext cx="7727718" cy="5358833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237624" y="40063918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9870125" y="4952801"/>
            <a:ext cx="10535533" cy="3606859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9870125" y="4952801"/>
            <a:ext cx="10535533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101906" y="5169971"/>
            <a:ext cx="10071970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101906" y="6255821"/>
            <a:ext cx="10071970" cy="1113353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101906" y="17482072"/>
            <a:ext cx="8747619" cy="6326985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0101906" y="23940272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101906" y="24928524"/>
            <a:ext cx="8747619" cy="6326985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0101906" y="31386724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0101906" y="32374976"/>
            <a:ext cx="8747619" cy="6326985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0101906" y="38833176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101906" y="39751893"/>
            <a:ext cx="10071970" cy="1037726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21132606" y="4952801"/>
            <a:ext cx="8083387" cy="122575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21132606" y="4952801"/>
            <a:ext cx="808338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21310441" y="5169971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1310441" y="6255821"/>
            <a:ext cx="7727718" cy="7318820"/>
          </a:xfrm>
        </p:spPr>
        <p:txBody>
          <a:bodyPr/>
          <a:lstStyle/>
          <a:p/>
        </p:txBody>
      </p:sp>
      <p:sp>
        <p:nvSpPr>
          <p:cNvPr id="45" name="results-table-caption"/>
          <p:cNvSpPr txBox="1"/>
          <p:nvPr/>
        </p:nvSpPr>
        <p:spPr>
          <a:xfrm>
            <a:off x="21420993" y="13574641"/>
            <a:ext cx="7617166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6" name="results-table"/>
          <p:cNvGraphicFramePr>
            <a:graphicFrameLocks noGrp="1"/>
          </p:cNvGraphicFramePr>
          <p:nvPr/>
        </p:nvGraphicFramePr>
        <p:xfrm>
          <a:off x="21420993" y="13996588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sec-conclu"/>
          <p:cNvSpPr/>
          <p:nvPr/>
        </p:nvSpPr>
        <p:spPr>
          <a:xfrm>
            <a:off x="21132606" y="17581257"/>
            <a:ext cx="8083387" cy="1176948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head"/>
          <p:cNvSpPr/>
          <p:nvPr/>
        </p:nvSpPr>
        <p:spPr>
          <a:xfrm>
            <a:off x="21132606" y="17581257"/>
            <a:ext cx="808338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21310441" y="17798427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1310441" y="18884277"/>
            <a:ext cx="7727718" cy="411801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237767" y="23180122"/>
            <a:ext cx="5873065" cy="5125038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2237767" y="28393256"/>
            <a:ext cx="587306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21132606" y="29721665"/>
            <a:ext cx="8083387" cy="584700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1132606" y="29721665"/>
            <a:ext cx="808338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1310441" y="29938835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1310441" y="31024685"/>
            <a:ext cx="7727718" cy="4366153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1132606" y="35939600"/>
            <a:ext cx="8083387" cy="508180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1132606" y="35939600"/>
            <a:ext cx="808338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1310441" y="36156770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1310441" y="37242620"/>
            <a:ext cx="6807929" cy="2776053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225071" y="37295971"/>
            <a:ext cx="813088" cy="813088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1310441" y="40084666"/>
            <a:ext cx="7727718" cy="7424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36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536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e-Poster A0 Portrait Classic | SciFig AI</dc:title>
  <dc:subject>Scientific research poster template</dc:subject>
  <dc:creator>SciFig AI</dc:creator>
  <cp:keywords>e poster template a0, digital poster template, eposter template powerpoint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