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</p:sldIdLst>
  <p:sldSz cx="30275784" cy="42803064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Relationship Id="rId3" Type="http://schemas.openxmlformats.org/officeDocument/2006/relationships/hyperlink" Target="https://scifig.ai/go/epa0pcc-nte" TargetMode="External"/><Relationship Id="rId4" Type="http://schemas.openxmlformats.org/officeDocument/2006/relationships/hyperlink" Target="https://scifig.ai/go/epa0pcc-all" TargetMode="External"/><Relationship Id="rId5" Type="http://schemas.openxmlformats.org/officeDocument/2006/relationships/hyperlink" Target="https://scifig.ai/go/epa0pcc-clr" TargetMode="Externa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Relationship Id="rId3" Type="http://schemas.openxmlformats.org/officeDocument/2006/relationships/hyperlink" Target="https://scifig.ai/go/epa0pcc-nte" TargetMode="External"/><Relationship Id="rId4" Type="http://schemas.openxmlformats.org/officeDocument/2006/relationships/hyperlink" Target="https://scifig.ai/go/epa0pcc-all" TargetMode="External"/><Relationship Id="rId5" Type="http://schemas.openxmlformats.org/officeDocument/2006/relationships/hyperlink" Target="https://scifig.ai/go/epa0pcc-clr" TargetMode="Externa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/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/>
              <a:t>e-Poster A0 Portrait · Classic layout · free scientific poster template by SciFig AI.  (Slide 1 is the quick-start guide — delete it before you submit.)</a:t>
            </a:r>
          </a:p>
          <a:p>
            <a:r>
              <a:rPr/>
              <a:t>Generate the figures for this poster free: </a:t>
            </a:r>
            <a:r>
              <a:rPr>
                <a:hlinkClick r:id="rId3"/>
              </a:rPr>
              <a:t>scifig.ai/go/epa0pcc-nte</a:t>
            </a:r>
          </a:p>
          <a:p>
            <a:r>
              <a:rPr/>
              <a:t>All sizes, layouts and colors: </a:t>
            </a:r>
            <a:r>
              <a:rPr>
                <a:hlinkClick r:id="rId4"/>
              </a:rPr>
              <a:t>scifig.ai/go/epa0pcc-all</a:t>
            </a:r>
          </a:p>
          <a:p>
            <a:r>
              <a:rPr/>
              <a:t>How to change the colors: </a:t>
            </a:r>
            <a:r>
              <a:rPr>
                <a:hlinkClick r:id="rId5"/>
              </a:rPr>
              <a:t>scifig.ai/go/epa0pcc-clr</a:t>
            </a:r>
          </a:p>
          <a:p/>
          <a:p>
            <a:r>
              <a:rPr/>
              <a:t>Free for academic and research use. You may modify and print this template for your own work. Redistributing this template file — modified or unmodified — as your own template is not permitted. © SciFig AI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  <p:txBody>
          <a:bodyPr/>
          <a:p/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/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/>
              <a:t>e-Poster A0 Portrait · Classic layout · free scientific poster template by SciFig AI.</a:t>
            </a:r>
          </a:p>
          <a:p>
            <a:r>
              <a:rPr/>
              <a:t>Generate the figures for this poster free: </a:t>
            </a:r>
            <a:r>
              <a:rPr>
                <a:hlinkClick r:id="rId3"/>
              </a:rPr>
              <a:t>scifig.ai/go/epa0pcc-nte</a:t>
            </a:r>
          </a:p>
          <a:p>
            <a:r>
              <a:rPr/>
              <a:t>All sizes, layouts and colors: </a:t>
            </a:r>
            <a:r>
              <a:rPr>
                <a:hlinkClick r:id="rId4"/>
              </a:rPr>
              <a:t>scifig.ai/go/epa0pcc-all</a:t>
            </a:r>
          </a:p>
          <a:p>
            <a:r>
              <a:rPr/>
              <a:t>How to change the colors: </a:t>
            </a:r>
            <a:r>
              <a:rPr>
                <a:hlinkClick r:id="rId5"/>
              </a:rPr>
              <a:t>scifig.ai/go/epa0pcc-clr</a:t>
            </a:r>
          </a:p>
          <a:p/>
          <a:p>
            <a:r>
              <a:rPr/>
              <a:t>Free for academic and research use. You may modify and print this template for your own work. Redistributing this template file — modified or unmodified — as your own template is not permitted. © SciFig AI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  <p:txBody>
          <a:bodyPr/>
          <a:p/>
        </p:txBody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2130"/>
            </a:lvl1pPr>
            <a:lvl2pPr marL="457200" indent="0">
              <a:buNone/>
              <a:defRPr sz="2130"/>
            </a:lvl2pPr>
            <a:lvl3pPr marL="914400" indent="0">
              <a:buNone/>
              <a:defRPr sz="2130"/>
            </a:lvl3pPr>
            <a:lvl4pPr marL="1371600" indent="0">
              <a:buNone/>
              <a:defRPr sz="2130"/>
            </a:lvl4pPr>
            <a:lvl5pPr marL="1828800" indent="0">
              <a:buNone/>
              <a:defRPr sz="2130"/>
            </a:lvl5pPr>
            <a:lvl6pPr marL="2286000" indent="0">
              <a:buNone/>
              <a:defRPr sz="2130"/>
            </a:lvl6pPr>
            <a:lvl7pPr marL="2743200" indent="0">
              <a:buNone/>
              <a:defRPr sz="2130"/>
            </a:lvl7pPr>
            <a:lvl8pPr marL="3200400" indent="0">
              <a:buNone/>
              <a:defRPr sz="2130"/>
            </a:lvl8pPr>
            <a:lvl9pPr marL="3657600" indent="0">
              <a:buNone/>
              <a:defRPr sz="213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Background and why this problem matters.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sp>
        <p:nvSpPr>
          <p:cNvPr id="900" name="Picture Placeholder 20"/>
          <p:cNvSpPr>
            <a:spLocks noGrp="1"/>
          </p:cNvSpPr>
          <p:nvPr>
            <p:ph type="pic" idx="20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2130"/>
            </a:lvl1pPr>
            <a:lvl2pPr marL="457200" indent="0">
              <a:buNone/>
              <a:defRPr sz="2130"/>
            </a:lvl2pPr>
            <a:lvl3pPr marL="914400" indent="0">
              <a:buNone/>
              <a:defRPr sz="2130"/>
            </a:lvl3pPr>
            <a:lvl4pPr marL="1371600" indent="0">
              <a:buNone/>
              <a:defRPr sz="2130"/>
            </a:lvl4pPr>
            <a:lvl5pPr marL="1828800" indent="0">
              <a:buNone/>
              <a:defRPr sz="2130"/>
            </a:lvl5pPr>
            <a:lvl6pPr marL="2286000" indent="0">
              <a:buNone/>
              <a:defRPr sz="2130"/>
            </a:lvl6pPr>
            <a:lvl7pPr marL="2743200" indent="0">
              <a:buNone/>
              <a:defRPr sz="2130"/>
            </a:lvl7pPr>
            <a:lvl8pPr marL="3200400" indent="0">
              <a:buNone/>
              <a:defRPr sz="2130"/>
            </a:lvl8pPr>
            <a:lvl9pPr marL="3657600" indent="0">
              <a:buNone/>
              <a:defRPr sz="2130"/>
            </a:lvl9pPr>
          </a:lstStyle>
          <a:p>
            <a:endParaRPr lang="en-US"/>
          </a:p>
        </p:txBody>
      </p:sp>
      <p:sp>
        <p:nvSpPr>
          <p:cNvPr id="901" name="Picture Placeholder 21"/>
          <p:cNvSpPr>
            <a:spLocks noGrp="1"/>
          </p:cNvSpPr>
          <p:nvPr>
            <p:ph type="pic" idx="2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2411"/>
            </a:lvl1pPr>
            <a:lvl2pPr marL="457200" indent="0">
              <a:buNone/>
              <a:defRPr sz="2411"/>
            </a:lvl2pPr>
            <a:lvl3pPr marL="914400" indent="0">
              <a:buNone/>
              <a:defRPr sz="2411"/>
            </a:lvl3pPr>
            <a:lvl4pPr marL="1371600" indent="0">
              <a:buNone/>
              <a:defRPr sz="2411"/>
            </a:lvl4pPr>
            <a:lvl5pPr marL="1828800" indent="0">
              <a:buNone/>
              <a:defRPr sz="2411"/>
            </a:lvl5pPr>
            <a:lvl6pPr marL="2286000" indent="0">
              <a:buNone/>
              <a:defRPr sz="2411"/>
            </a:lvl6pPr>
            <a:lvl7pPr marL="2743200" indent="0">
              <a:buNone/>
              <a:defRPr sz="2411"/>
            </a:lvl7pPr>
            <a:lvl8pPr marL="3200400" indent="0">
              <a:buNone/>
              <a:defRPr sz="2411"/>
            </a:lvl8pPr>
            <a:lvl9pPr marL="3657600" indent="0">
              <a:buNone/>
              <a:defRPr sz="2411"/>
            </a:lvl9pPr>
          </a:lstStyle>
          <a:p>
            <a:endParaRPr lang="en-US"/>
          </a:p>
        </p:txBody>
      </p:sp>
      <p:sp>
        <p:nvSpPr>
          <p:cNvPr id="902" name="Picture Placeholder 22"/>
          <p:cNvSpPr>
            <a:spLocks noGrp="1"/>
          </p:cNvSpPr>
          <p:nvPr>
            <p:ph type="pic" idx="22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2411"/>
            </a:lvl1pPr>
            <a:lvl2pPr marL="457200" indent="0">
              <a:buNone/>
              <a:defRPr sz="2411"/>
            </a:lvl2pPr>
            <a:lvl3pPr marL="914400" indent="0">
              <a:buNone/>
              <a:defRPr sz="2411"/>
            </a:lvl3pPr>
            <a:lvl4pPr marL="1371600" indent="0">
              <a:buNone/>
              <a:defRPr sz="2411"/>
            </a:lvl4pPr>
            <a:lvl5pPr marL="1828800" indent="0">
              <a:buNone/>
              <a:defRPr sz="2411"/>
            </a:lvl5pPr>
            <a:lvl6pPr marL="2286000" indent="0">
              <a:buNone/>
              <a:defRPr sz="2411"/>
            </a:lvl6pPr>
            <a:lvl7pPr marL="2743200" indent="0">
              <a:buNone/>
              <a:defRPr sz="2411"/>
            </a:lvl7pPr>
            <a:lvl8pPr marL="3200400" indent="0">
              <a:buNone/>
              <a:defRPr sz="2411"/>
            </a:lvl8pPr>
            <a:lvl9pPr marL="3657600" indent="0">
              <a:buNone/>
              <a:defRPr sz="2411"/>
            </a:lvl9pPr>
          </a:lstStyle>
          <a:p>
            <a:endParaRPr lang="en-US"/>
          </a:p>
        </p:txBody>
      </p:sp>
      <p:sp>
        <p:nvSpPr>
          <p:cNvPr id="903" name="Picture Placeholder 23"/>
          <p:cNvSpPr>
            <a:spLocks noGrp="1"/>
          </p:cNvSpPr>
          <p:nvPr>
            <p:ph type="pic" idx="23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2411"/>
            </a:lvl1pPr>
            <a:lvl2pPr marL="457200" indent="0">
              <a:buNone/>
              <a:defRPr sz="2411"/>
            </a:lvl2pPr>
            <a:lvl3pPr marL="914400" indent="0">
              <a:buNone/>
              <a:defRPr sz="2411"/>
            </a:lvl3pPr>
            <a:lvl4pPr marL="1371600" indent="0">
              <a:buNone/>
              <a:defRPr sz="2411"/>
            </a:lvl4pPr>
            <a:lvl5pPr marL="1828800" indent="0">
              <a:buNone/>
              <a:defRPr sz="2411"/>
            </a:lvl5pPr>
            <a:lvl6pPr marL="2286000" indent="0">
              <a:buNone/>
              <a:defRPr sz="2411"/>
            </a:lvl6pPr>
            <a:lvl7pPr marL="2743200" indent="0">
              <a:buNone/>
              <a:defRPr sz="2411"/>
            </a:lvl7pPr>
            <a:lvl8pPr marL="3200400" indent="0">
              <a:buNone/>
              <a:defRPr sz="2411"/>
            </a:lvl8pPr>
            <a:lvl9pPr marL="3657600" indent="0">
              <a:buNone/>
              <a:defRPr sz="2411"/>
            </a:lvl9pPr>
          </a:lstStyle>
          <a:p>
            <a:endParaRPr lang="en-US"/>
          </a:p>
        </p:txBody>
      </p:sp>
      <p:sp>
        <p:nvSpPr>
          <p:cNvPr id="904" name="Picture Placeholder 24"/>
          <p:cNvSpPr>
            <a:spLocks noGrp="1"/>
          </p:cNvSpPr>
          <p:nvPr>
            <p:ph type="pic" idx="24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1619"/>
            </a:lvl1pPr>
            <a:lvl2pPr marL="457200" indent="0">
              <a:buNone/>
              <a:defRPr sz="1619"/>
            </a:lvl2pPr>
            <a:lvl3pPr marL="914400" indent="0">
              <a:buNone/>
              <a:defRPr sz="1619"/>
            </a:lvl3pPr>
            <a:lvl4pPr marL="1371600" indent="0">
              <a:buNone/>
              <a:defRPr sz="1619"/>
            </a:lvl4pPr>
            <a:lvl5pPr marL="1828800" indent="0">
              <a:buNone/>
              <a:defRPr sz="1619"/>
            </a:lvl5pPr>
            <a:lvl6pPr marL="2286000" indent="0">
              <a:buNone/>
              <a:defRPr sz="1619"/>
            </a:lvl6pPr>
            <a:lvl7pPr marL="2743200" indent="0">
              <a:buNone/>
              <a:defRPr sz="1619"/>
            </a:lvl7pPr>
            <a:lvl8pPr marL="3200400" indent="0">
              <a:buNone/>
              <a:defRPr sz="1619"/>
            </a:lvl8pPr>
            <a:lvl9pPr marL="3657600" indent="0">
              <a:buNone/>
              <a:defRPr sz="1619"/>
            </a:lvl9pPr>
          </a:lstStyle>
          <a:p>
            <a:endParaRPr lang="en-US"/>
          </a:p>
        </p:txBody>
      </p:sp>
      <p:sp>
        <p:nvSpPr>
          <p:cNvPr id="905" name="Picture Placeholder 25"/>
          <p:cNvSpPr>
            <a:spLocks noGrp="1"/>
          </p:cNvSpPr>
          <p:nvPr>
            <p:ph type="pic" idx="25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8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  <a:lvl6pPr marL="2286000" indent="0">
              <a:buNone/>
              <a:defRPr sz="800"/>
            </a:lvl6pPr>
            <a:lvl7pPr marL="2743200" indent="0">
              <a:buNone/>
              <a:defRPr sz="800"/>
            </a:lvl7pPr>
            <a:lvl8pPr marL="3200400" indent="0">
              <a:buNone/>
              <a:defRPr sz="800"/>
            </a:lvl8pPr>
            <a:lvl9pPr marL="3657600" indent="0">
              <a:buNone/>
              <a:defRPr sz="800"/>
            </a:lvl9pPr>
          </a:lstStyle>
          <a:p>
            <a:endParaRPr lang="en-US"/>
          </a:p>
        </p:txBody>
      </p:sp>
      <p:sp>
        <p:nvSpPr>
          <p:cNvPr id="906" name="Picture Placeholder 26"/>
          <p:cNvSpPr>
            <a:spLocks noGrp="1"/>
          </p:cNvSpPr>
          <p:nvPr>
            <p:ph type="pic" idx="26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8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  <a:lvl6pPr marL="2286000" indent="0">
              <a:buNone/>
              <a:defRPr sz="800"/>
            </a:lvl6pPr>
            <a:lvl7pPr marL="2743200" indent="0">
              <a:buNone/>
              <a:defRPr sz="800"/>
            </a:lvl7pPr>
            <a:lvl8pPr marL="3200400" indent="0">
              <a:buNone/>
              <a:defRPr sz="800"/>
            </a:lvl8pPr>
            <a:lvl9pPr marL="3657600" indent="0">
              <a:buNone/>
              <a:defRPr sz="800"/>
            </a:lvl9pPr>
          </a:lstStyle>
          <a:p>
            <a:endParaRPr lang="en-US"/>
          </a:p>
        </p:txBody>
      </p:sp>
      <p:sp>
        <p:nvSpPr>
          <p:cNvPr id="950" name="Text Placeholder 40"/>
          <p:cNvSpPr>
            <a:spLocks noGrp="1"/>
          </p:cNvSpPr>
          <p:nvPr>
            <p:ph type="body" sz="half" idx="40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Study design, materials and analysis approach.</a:t>
            </a:r>
          </a:p>
        </p:txBody>
      </p:sp>
      <p:sp>
        <p:nvSpPr>
          <p:cNvPr id="951" name="Text Placeholder 41"/>
          <p:cNvSpPr>
            <a:spLocks noGrp="1"/>
          </p:cNvSpPr>
          <p:nvPr>
            <p:ph type="body" sz="half" idx="41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Your key findings — this section gets the most space.</a:t>
            </a:r>
          </a:p>
        </p:txBody>
      </p:sp>
      <p:sp>
        <p:nvSpPr>
          <p:cNvPr id="952" name="Text Placeholder 42"/>
          <p:cNvSpPr>
            <a:spLocks noGrp="1"/>
          </p:cNvSpPr>
          <p:nvPr>
            <p:ph type="body" sz="half" idx="42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What the figures show — read them together here.</a:t>
            </a:r>
          </a:p>
        </p:txBody>
      </p:sp>
      <p:sp>
        <p:nvSpPr>
          <p:cNvPr id="953" name="Text Placeholder 43"/>
          <p:cNvSpPr>
            <a:spLocks noGrp="1"/>
          </p:cNvSpPr>
          <p:nvPr>
            <p:ph type="body" sz="half" idx="43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How your results relate to existing work.</a:t>
            </a:r>
          </a:p>
        </p:txBody>
      </p:sp>
      <p:sp>
        <p:nvSpPr>
          <p:cNvPr id="954" name="Text Placeholder 44"/>
          <p:cNvSpPr>
            <a:spLocks noGrp="1"/>
          </p:cNvSpPr>
          <p:nvPr>
            <p:ph type="body" sz="half" idx="44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Main takeaways in one or two sentences.</a:t>
            </a:r>
          </a:p>
        </p:txBody>
      </p:sp>
      <p:sp>
        <p:nvSpPr>
          <p:cNvPr id="955" name="Text Placeholder 45"/>
          <p:cNvSpPr>
            <a:spLocks noGrp="1"/>
          </p:cNvSpPr>
          <p:nvPr>
            <p:ph type="body" sz="half" idx="45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1. Author A, et al. Journal. Year;Vol(Issue):Pages.</a:t>
            </a:r>
          </a:p>
        </p:txBody>
      </p:sp>
      <p:sp>
        <p:nvSpPr>
          <p:cNvPr id="956" name="Text Placeholder 46"/>
          <p:cNvSpPr>
            <a:spLocks noGrp="1"/>
          </p:cNvSpPr>
          <p:nvPr>
            <p:ph type="body" sz="half" idx="46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Funding sources, collaborators and facilities.</a:t>
            </a:r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hyperlink" Target="https://scifig.ai/go/epa0pcc-all" TargetMode="External"/><Relationship Id="rId3" Type="http://schemas.openxmlformats.org/officeDocument/2006/relationships/hyperlink" Target="https://scifig.ai/go/epa0pcc-clr" TargetMode="External"/><Relationship Id="rId4" Type="http://schemas.openxmlformats.org/officeDocument/2006/relationships/notesSlide" Target="../notesSlides/notesSlide1.xml"/><Relationship Id="rId5" Type="http://schemas.openxmlformats.org/officeDocument/2006/relationships/hyperlink" Target="https://scifig.ai/go/epa0pcc-ftr" TargetMode="Externa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hyperlink" Target="https://scifig.ai/go/epa0pcc-ftr" TargetMode="External"/><Relationship Id="rId3" Type="http://schemas.openxmlformats.org/officeDocument/2006/relationships/hyperlink" Target="https://scifig.ai/go/epa0pcc-fig" TargetMode="External"/><Relationship Id="rId4" Type="http://schemas.openxmlformats.org/officeDocument/2006/relationships/hyperlink" Target="https://scifig.ai/go/epa0pcc-qrc" TargetMode="External"/><Relationship Id="rId5" Type="http://schemas.openxmlformats.org/officeDocument/2006/relationships/notesSlide" Target="../notesSlides/notesSlide2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info-band"/>
          <p:cNvSpPr/>
          <p:nvPr/>
        </p:nvSpPr>
        <p:spPr>
          <a:xfrm>
            <a:off x="0" y="0"/>
            <a:ext cx="30275784" cy="684849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" name="info-size"/>
          <p:cNvSpPr txBox="1"/>
          <p:nvPr/>
        </p:nvSpPr>
        <p:spPr>
          <a:xfrm>
            <a:off x="1059789" y="1232728"/>
            <a:ext cx="28156204" cy="140335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8000"/>
              </a:lnSpc>
            </a:pPr>
            <a:r>
              <a:rPr sz="7225" b="1">
                <a:solidFill>
                  <a:srgbClr val="FFFFFF"/>
                </a:solidFill>
                <a:latin typeface="Arial"/>
              </a:rPr>
              <a:t>e-Poster A0 Portrait</a:t>
            </a:r>
          </a:p>
        </p:txBody>
      </p:sp>
      <p:sp>
        <p:nvSpPr>
          <p:cNvPr id="4" name="info-spec"/>
          <p:cNvSpPr txBox="1"/>
          <p:nvPr/>
        </p:nvSpPr>
        <p:spPr>
          <a:xfrm>
            <a:off x="1059789" y="2851978"/>
            <a:ext cx="28156204" cy="2054547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480" b="0">
                <a:solidFill>
                  <a:srgbClr val="E8EAEE"/>
                </a:solidFill>
                <a:latin typeface="Arial"/>
              </a:rPr>
              <a:t>841 × 1189 mm  ·  33.11 × 46.81 in  ·  Classic layout  ·  Crimson</a:t>
            </a:r>
          </a:p>
        </p:txBody>
      </p:sp>
      <p:sp>
        <p:nvSpPr>
          <p:cNvPr id="5" name="info-block-1"/>
          <p:cNvSpPr/>
          <p:nvPr/>
        </p:nvSpPr>
        <p:spPr>
          <a:xfrm>
            <a:off x="1059789" y="7908279"/>
            <a:ext cx="13654186" cy="15659315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6" name="TextBox 5"/>
          <p:cNvSpPr txBox="1"/>
          <p:nvPr/>
        </p:nvSpPr>
        <p:spPr>
          <a:xfrm>
            <a:off x="1605957" y="8454447"/>
            <a:ext cx="12561851" cy="72866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825" b="1">
                <a:solidFill>
                  <a:schemeClr val="accent1"/>
                </a:solidFill>
                <a:latin typeface="Arial"/>
              </a:rPr>
              <a:t>HOW TO USE THIS TEMPLATE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605957" y="9377419"/>
            <a:ext cx="12561851" cy="136440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marL="804918" indent="-804918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1.  Click the picture icon in any image box to insert your figure.</a:t>
            </a:r>
          </a:p>
          <a:p>
            <a:pPr algn="l" marL="804918" indent="-804918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2.  Click any gray prompt text and start typing — the prompt disappears on its own and never prints.</a:t>
            </a:r>
          </a:p>
          <a:p>
            <a:pPr algn="l" marL="804918" indent="-804918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3.  Add your institution logo in the box at the top left, and your own QR code next to the acknowledgements.</a:t>
            </a:r>
          </a:p>
          <a:p>
            <a:pPr algn="l" marL="804918" indent="-804918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4.  Delete this slide before you submit.</a:t>
            </a:r>
          </a:p>
        </p:txBody>
      </p:sp>
      <p:sp>
        <p:nvSpPr>
          <p:cNvPr id="8" name="info-block-2"/>
          <p:cNvSpPr/>
          <p:nvPr/>
        </p:nvSpPr>
        <p:spPr>
          <a:xfrm>
            <a:off x="15561807" y="7908279"/>
            <a:ext cx="13654186" cy="15659315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9" name="TextBox 8"/>
          <p:cNvSpPr txBox="1"/>
          <p:nvPr/>
        </p:nvSpPr>
        <p:spPr>
          <a:xfrm>
            <a:off x="16107975" y="8454447"/>
            <a:ext cx="12561851" cy="72866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825" b="1">
                <a:solidFill>
                  <a:schemeClr val="accent1"/>
                </a:solidFill>
                <a:latin typeface="Arial"/>
              </a:rPr>
              <a:t>WANT A DIFFERENT COLOR OR LAYOUT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6107975" y="9377419"/>
            <a:ext cx="12561851" cy="11764389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Every color and every layout is a separate file, so nothing has to be recolored by hand.</a:t>
            </a:r>
          </a:p>
          <a:p>
            <a:pPr algn="l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Colors:  navy · forest · crimson · teal · plum · graphite</a:t>
            </a:r>
          </a:p>
          <a:p>
            <a:pPr algn="l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Layouts:  Classic · Four Column · Spotlight</a:t>
            </a:r>
          </a:p>
          <a:p>
            <a:pPr algn="l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In PowerPoint you can also recolor with Design → Variants → Colors, but that menu does not exist in every app (WPS, Keynote, Google Slides), so downloading the color you want is the reliable route.</a:t>
            </a:r>
          </a:p>
        </p:txBody>
      </p:sp>
      <p:sp>
        <p:nvSpPr>
          <p:cNvPr id="11" name="info-links"/>
          <p:cNvSpPr txBox="1"/>
          <p:nvPr/>
        </p:nvSpPr>
        <p:spPr>
          <a:xfrm>
            <a:off x="16107975" y="21141809"/>
            <a:ext cx="12561851" cy="187961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4352">
                <a:latin typeface="Arial"/>
                <a:hlinkClick r:id="rId2"/>
              </a:rPr>
              <a:t>Find your size, layout and color</a:t>
            </a:r>
          </a:p>
          <a:p>
            <a:pPr>
              <a:lnSpc>
                <a:spcPct val="135000"/>
              </a:lnSpc>
            </a:pPr>
            <a:r>
              <a:rPr sz="4352">
                <a:latin typeface="Arial"/>
                <a:hlinkClick r:id="rId3"/>
              </a:rPr>
              <a:t>How to change the colors</a:t>
            </a:r>
          </a:p>
        </p:txBody>
      </p:sp>
      <p:sp>
        <p:nvSpPr>
          <p:cNvPr id="12" name="info-block-3"/>
          <p:cNvSpPr/>
          <p:nvPr/>
        </p:nvSpPr>
        <p:spPr>
          <a:xfrm>
            <a:off x="1059789" y="24415427"/>
            <a:ext cx="13654186" cy="14645363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3" name="TextBox 12"/>
          <p:cNvSpPr txBox="1"/>
          <p:nvPr/>
        </p:nvSpPr>
        <p:spPr>
          <a:xfrm>
            <a:off x="1605957" y="24961594"/>
            <a:ext cx="12561851" cy="72866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825" b="1">
                <a:solidFill>
                  <a:schemeClr val="accent1"/>
                </a:solidFill>
                <a:latin typeface="Arial"/>
              </a:rPr>
              <a:t>TYPE SIZES AND VIEWING DISTANCE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605957" y="25884566"/>
            <a:ext cx="12561851" cy="1263005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Title 85 pt   ·   Section heading 45 pt   ·   Body 26 pt   ·   Caption 24 pt</a:t>
            </a:r>
          </a:p>
          <a:p>
            <a:pPr algn="l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These are set for reading on screen at full width. Keep body text at this size — shrinking it to fit more words is the most common reason an e-poster stops being readable when it is scaled down.</a:t>
            </a:r>
          </a:p>
        </p:txBody>
      </p:sp>
      <p:sp>
        <p:nvSpPr>
          <p:cNvPr id="15" name="info-block-4"/>
          <p:cNvSpPr/>
          <p:nvPr/>
        </p:nvSpPr>
        <p:spPr>
          <a:xfrm>
            <a:off x="15561807" y="24415427"/>
            <a:ext cx="13654186" cy="14645363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6" name="TextBox 15"/>
          <p:cNvSpPr txBox="1"/>
          <p:nvPr/>
        </p:nvSpPr>
        <p:spPr>
          <a:xfrm>
            <a:off x="16107975" y="24961594"/>
            <a:ext cx="12561851" cy="72866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825" b="1">
                <a:solidFill>
                  <a:schemeClr val="accent1"/>
                </a:solidFill>
                <a:latin typeface="Arial"/>
              </a:rPr>
              <a:t>BEFORE YOU SUBMIT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6107975" y="25884566"/>
            <a:ext cx="12561851" cy="1263005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marL="804918" indent="-804918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·  Export to PDF or PNG at the size and resolution your congress asks for. For a 16:9 e-poster, 192 dpi gives 7680 × 4320 px.</a:t>
            </a:r>
          </a:p>
          <a:p>
            <a:pPr algn="l" marL="804918" indent="-804918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·  Check the file size limit before you upload, and keep it to a single page unless multiple pages are explicitly allowed.</a:t>
            </a:r>
          </a:p>
          <a:p>
            <a:pPr algn="l" marL="804918" indent="-804918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·  Use images of at least 300 dpi at the size they appear here.</a:t>
            </a:r>
          </a:p>
          <a:p>
            <a:pPr algn="l" marL="804918" indent="-804918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·  If your congress also asks for a printed copy, export to PDF at 100% scale and do not let the print shop rescale it.</a:t>
            </a:r>
          </a:p>
        </p:txBody>
      </p:sp>
      <p:sp>
        <p:nvSpPr>
          <p:cNvPr id="18" name="footer-band"/>
          <p:cNvSpPr/>
          <p:nvPr/>
        </p:nvSpPr>
        <p:spPr>
          <a:xfrm>
            <a:off x="0" y="41604285"/>
            <a:ext cx="30275784" cy="1198778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9" name="footer-rule"/>
          <p:cNvSpPr/>
          <p:nvPr/>
        </p:nvSpPr>
        <p:spPr>
          <a:xfrm>
            <a:off x="0" y="41604285"/>
            <a:ext cx="30275784" cy="71926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0" name="footer-credit"/>
          <p:cNvSpPr txBox="1"/>
          <p:nvPr/>
        </p:nvSpPr>
        <p:spPr>
          <a:xfrm>
            <a:off x="1059789" y="41963919"/>
            <a:ext cx="28156204" cy="53945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2400">
                <a:solidFill>
                  <a:srgbClr val="5A5F66"/>
                </a:solidFill>
                <a:latin typeface="Arial"/>
              </a:rPr>
              <a:t>Free scientific poster template by SciFig AI  ·  </a:t>
            </a:r>
            <a:r>
              <a:rPr sz="2400">
                <a:latin typeface="Arial"/>
                <a:hlinkClick r:id="rId5"/>
              </a:rPr>
              <a:t>Generate your figures free with SciFig AI</a:t>
            </a:r>
          </a:p>
        </p:txBody>
      </p:sp>
      <p:sp>
        <p:nvSpPr>
          <p:cNvPr id="21" name="info-license"/>
          <p:cNvSpPr txBox="1"/>
          <p:nvPr/>
        </p:nvSpPr>
        <p:spPr>
          <a:xfrm>
            <a:off x="1059789" y="40190860"/>
            <a:ext cx="28156204" cy="883529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2160" b="0">
                <a:solidFill>
                  <a:srgbClr val="70767D"/>
                </a:solidFill>
                <a:latin typeface="Arial"/>
              </a:rPr>
              <a:t>Free for academic and research use. You may modify and print this template for your own work. Redistributing this template file — modified or unmodified — as your own template is not permitted. © SciFig AI</a:t>
            </a:r>
          </a:p>
        </p:txBody>
      </p:sp>
      <p:sp>
        <p:nvSpPr>
          <p:cNvPr id="22" name="info-delete-note"/>
          <p:cNvSpPr txBox="1"/>
          <p:nvPr/>
        </p:nvSpPr>
        <p:spPr>
          <a:xfrm>
            <a:off x="1059789" y="39672700"/>
            <a:ext cx="28156204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160" b="0">
                <a:solidFill>
                  <a:srgbClr val="70767D"/>
                </a:solidFill>
                <a:latin typeface="Arial"/>
              </a:rPr>
              <a:t>Delete this slide before you submit — the poster itself is on the next slide.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19" name="header-band"/>
          <p:cNvSpPr/>
          <p:nvPr/>
        </p:nvSpPr>
        <p:spPr>
          <a:xfrm>
            <a:off x="0" y="0"/>
            <a:ext cx="30275784" cy="436991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0" name="logo-backing"/>
          <p:cNvSpPr/>
          <p:nvPr/>
        </p:nvSpPr>
        <p:spPr>
          <a:xfrm>
            <a:off x="1741462" y="960421"/>
            <a:ext cx="2010162" cy="2010162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0" name="logo-slot"/>
          <p:cNvSpPr>
            <a:spLocks noGrp="1"/>
          </p:cNvSpPr>
          <p:nvPr>
            <p:ph type="pic" idx="25"/>
          </p:nvPr>
        </p:nvSpPr>
        <p:spPr>
          <a:xfrm>
            <a:off x="1741462" y="960421"/>
            <a:ext cx="2010162" cy="2010162"/>
          </a:xfrm>
        </p:spPr>
        <p:txBody>
          <a:bodyPr/>
          <a:p/>
        </p:txBody>
      </p:sp>
      <p:sp>
        <p:nvSpPr>
          <p:cNvPr id="21" name="logo-hint"/>
          <p:cNvSpPr txBox="1"/>
          <p:nvPr/>
        </p:nvSpPr>
        <p:spPr>
          <a:xfrm>
            <a:off x="635873" y="3091193"/>
            <a:ext cx="4221340" cy="22990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206" b="0">
                <a:solidFill>
                  <a:srgbClr val="E8EAEE"/>
                </a:solidFill>
                <a:latin typeface="Arial"/>
              </a:rPr>
              <a:t>Your university or institution logo</a:t>
            </a:r>
          </a:p>
        </p:txBody>
      </p:sp>
      <p:sp>
        <p:nvSpPr>
          <p:cNvPr id="22" name="poster-title"/>
          <p:cNvSpPr txBox="1"/>
          <p:nvPr/>
        </p:nvSpPr>
        <p:spPr>
          <a:xfrm>
            <a:off x="5493087" y="539750"/>
            <a:ext cx="23934864" cy="1381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95000"/>
              </a:lnSpc>
            </a:pPr>
            <a:r>
              <a:rPr sz="8500" b="1">
                <a:solidFill>
                  <a:srgbClr val="FFFFFF"/>
                </a:solidFill>
                <a:latin typeface="Arial"/>
              </a:rPr>
              <a:t>Your Research Poster Title Goes Here</a:t>
            </a:r>
          </a:p>
        </p:txBody>
      </p:sp>
      <p:sp>
        <p:nvSpPr>
          <p:cNvPr id="23" name="poster-authors"/>
          <p:cNvSpPr txBox="1"/>
          <p:nvPr/>
        </p:nvSpPr>
        <p:spPr>
          <a:xfrm>
            <a:off x="5493087" y="2207412"/>
            <a:ext cx="23934864" cy="9530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5600" b="0">
                <a:solidFill>
                  <a:srgbClr val="FFFFFF"/>
                </a:solidFill>
                <a:latin typeface="Arial"/>
              </a:rPr>
              <a:t>Author One¹, Author Two², Author Three¹</a:t>
            </a:r>
          </a:p>
        </p:txBody>
      </p:sp>
      <p:sp>
        <p:nvSpPr>
          <p:cNvPr id="24" name="poster-affiliations"/>
          <p:cNvSpPr txBox="1"/>
          <p:nvPr/>
        </p:nvSpPr>
        <p:spPr>
          <a:xfrm>
            <a:off x="5493087" y="3160420"/>
            <a:ext cx="23934864" cy="9783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4032" b="0">
                <a:solidFill>
                  <a:srgbClr val="E8EAEE"/>
                </a:solidFill>
                <a:latin typeface="Arial"/>
              </a:rPr>
              <a:t>¹Department, University · ²Institute, Organization</a:t>
            </a:r>
          </a:p>
        </p:txBody>
      </p:sp>
      <p:sp>
        <p:nvSpPr>
          <p:cNvPr id="25" name="footer-band"/>
          <p:cNvSpPr/>
          <p:nvPr/>
        </p:nvSpPr>
        <p:spPr>
          <a:xfrm>
            <a:off x="0" y="41604285"/>
            <a:ext cx="30275784" cy="1198778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6" name="footer-rule"/>
          <p:cNvSpPr/>
          <p:nvPr/>
        </p:nvSpPr>
        <p:spPr>
          <a:xfrm>
            <a:off x="0" y="41604285"/>
            <a:ext cx="30275784" cy="71926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7" name="footer-credit"/>
          <p:cNvSpPr txBox="1"/>
          <p:nvPr/>
        </p:nvSpPr>
        <p:spPr>
          <a:xfrm>
            <a:off x="1059789" y="41963919"/>
            <a:ext cx="28156204" cy="53945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2400">
                <a:solidFill>
                  <a:srgbClr val="5A5F66"/>
                </a:solidFill>
                <a:latin typeface="Arial"/>
              </a:rPr>
              <a:t>Free scientific poster template by SciFig AI  ·  </a:t>
            </a:r>
            <a:r>
              <a:rPr sz="2400">
                <a:latin typeface="Arial"/>
                <a:hlinkClick r:id="rId2"/>
              </a:rPr>
              <a:t>Generate your figures free with SciFig AI</a:t>
            </a:r>
          </a:p>
        </p:txBody>
      </p:sp>
      <p:sp>
        <p:nvSpPr>
          <p:cNvPr id="28" name="sec-introd"/>
          <p:cNvSpPr/>
          <p:nvPr/>
        </p:nvSpPr>
        <p:spPr>
          <a:xfrm>
            <a:off x="1059789" y="4952801"/>
            <a:ext cx="8083387" cy="17556134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9" name="sec-introd-head"/>
          <p:cNvSpPr/>
          <p:nvPr/>
        </p:nvSpPr>
        <p:spPr>
          <a:xfrm>
            <a:off x="1059789" y="4952801"/>
            <a:ext cx="8083387" cy="1085850"/>
          </a:xfrm>
          <a:prstGeom prst="rect">
            <a:avLst/>
          </a:prstGeom>
          <a:solidFill>
            <a:schemeClr val="accent1">
              <a:lumMod val="72000"/>
              <a:lumOff val="2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0" name="sec-introd-title"/>
          <p:cNvSpPr txBox="1"/>
          <p:nvPr/>
        </p:nvSpPr>
        <p:spPr>
          <a:xfrm>
            <a:off x="1237624" y="5169971"/>
            <a:ext cx="7727718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rgbClr val="FFFFFF"/>
                </a:solidFill>
                <a:latin typeface="Arial"/>
              </a:rPr>
              <a:t>INTRODUCTION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idx="2" sz="half"/>
          </p:nvPr>
        </p:nvSpPr>
        <p:spPr>
          <a:xfrm>
            <a:off x="1237624" y="6255821"/>
            <a:ext cx="7727718" cy="9643047"/>
          </a:xfrm>
        </p:spPr>
        <p:txBody>
          <a:bodyPr/>
          <a:lstStyle/>
          <a:p/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237624" y="16076704"/>
            <a:ext cx="7727718" cy="5358833"/>
          </a:xfrm>
        </p:spPr>
        <p:txBody>
          <a:bodyPr/>
          <a:p/>
        </p:txBody>
      </p:sp>
      <p:sp>
        <p:nvSpPr>
          <p:cNvPr id="31" name="fig-1-caption"/>
          <p:cNvSpPr txBox="1"/>
          <p:nvPr/>
        </p:nvSpPr>
        <p:spPr>
          <a:xfrm>
            <a:off x="1237624" y="21551453"/>
            <a:ext cx="7727718" cy="7796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Figure 1. Short caption — click to edit.</a:t>
            </a:r>
          </a:p>
          <a:p>
            <a:pPr>
              <a:lnSpc>
                <a:spcPct val="120000"/>
              </a:lnSpc>
            </a:pPr>
            <a:r>
              <a:rPr sz="1872">
                <a:solidFill>
                  <a:srgbClr val="1A1A1A"/>
                </a:solidFill>
                <a:latin typeface="Arial"/>
              </a:rPr>
              <a:t>Need this figure? Create one free with </a:t>
            </a:r>
            <a:r>
              <a:rPr sz="1872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32" name="sec-method"/>
          <p:cNvSpPr/>
          <p:nvPr/>
        </p:nvSpPr>
        <p:spPr>
          <a:xfrm>
            <a:off x="1059789" y="22879862"/>
            <a:ext cx="8083387" cy="18141538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3" name="sec-method-head"/>
          <p:cNvSpPr/>
          <p:nvPr/>
        </p:nvSpPr>
        <p:spPr>
          <a:xfrm>
            <a:off x="1059789" y="22879862"/>
            <a:ext cx="8083387" cy="1085850"/>
          </a:xfrm>
          <a:prstGeom prst="rect">
            <a:avLst/>
          </a:prstGeom>
          <a:solidFill>
            <a:schemeClr val="accent1">
              <a:lumMod val="72000"/>
              <a:lumOff val="2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4" name="sec-method-title"/>
          <p:cNvSpPr txBox="1"/>
          <p:nvPr/>
        </p:nvSpPr>
        <p:spPr>
          <a:xfrm>
            <a:off x="1237624" y="23097032"/>
            <a:ext cx="7727718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rgbClr val="FFFFFF"/>
                </a:solidFill>
                <a:latin typeface="Arial"/>
              </a:rPr>
              <a:t>METHODS</a:t>
            </a:r>
          </a:p>
        </p:txBody>
      </p:sp>
      <p:sp>
        <p:nvSpPr>
          <p:cNvPr id="12" name="Text Placeholder 11"/>
          <p:cNvSpPr>
            <a:spLocks noGrp="1"/>
          </p:cNvSpPr>
          <p:nvPr>
            <p:ph type="body" idx="40" sz="half"/>
          </p:nvPr>
        </p:nvSpPr>
        <p:spPr>
          <a:xfrm>
            <a:off x="1237624" y="24182882"/>
            <a:ext cx="7727718" cy="10228452"/>
          </a:xfrm>
        </p:spPr>
        <p:txBody>
          <a:bodyPr/>
          <a:lstStyle/>
          <a:p/>
        </p:txBody>
      </p:sp>
      <p:sp>
        <p:nvSpPr>
          <p:cNvPr id="5" name="Picture Placeholder 4"/>
          <p:cNvSpPr>
            <a:spLocks noGrp="1"/>
          </p:cNvSpPr>
          <p:nvPr>
            <p:ph type="pic" idx="20"/>
          </p:nvPr>
        </p:nvSpPr>
        <p:spPr>
          <a:xfrm>
            <a:off x="1237624" y="34589169"/>
            <a:ext cx="7727718" cy="5358833"/>
          </a:xfrm>
        </p:spPr>
        <p:txBody>
          <a:bodyPr/>
          <a:p/>
        </p:txBody>
      </p:sp>
      <p:sp>
        <p:nvSpPr>
          <p:cNvPr id="35" name="fig-2-caption"/>
          <p:cNvSpPr txBox="1"/>
          <p:nvPr/>
        </p:nvSpPr>
        <p:spPr>
          <a:xfrm>
            <a:off x="1237624" y="40063918"/>
            <a:ext cx="7727718" cy="7796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Figure 2. Short caption — click to edit.</a:t>
            </a:r>
          </a:p>
          <a:p>
            <a:pPr>
              <a:lnSpc>
                <a:spcPct val="120000"/>
              </a:lnSpc>
            </a:pPr>
            <a:r>
              <a:rPr sz="1872">
                <a:solidFill>
                  <a:srgbClr val="1A1A1A"/>
                </a:solidFill>
                <a:latin typeface="Arial"/>
              </a:rPr>
              <a:t>Need this figure? Create one free with </a:t>
            </a:r>
            <a:r>
              <a:rPr sz="1872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36" name="sec-result"/>
          <p:cNvSpPr/>
          <p:nvPr/>
        </p:nvSpPr>
        <p:spPr>
          <a:xfrm>
            <a:off x="9870125" y="4952801"/>
            <a:ext cx="10535533" cy="36068599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7" name="sec-result-head"/>
          <p:cNvSpPr/>
          <p:nvPr/>
        </p:nvSpPr>
        <p:spPr>
          <a:xfrm>
            <a:off x="9870125" y="4952801"/>
            <a:ext cx="10535533" cy="108585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8" name="sec-result-title"/>
          <p:cNvSpPr txBox="1"/>
          <p:nvPr/>
        </p:nvSpPr>
        <p:spPr>
          <a:xfrm>
            <a:off x="10101906" y="5169971"/>
            <a:ext cx="10071970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rgbClr val="FFFFFF"/>
                </a:solidFill>
                <a:latin typeface="Arial"/>
              </a:rPr>
              <a:t>RESULTS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41" sz="half"/>
          </p:nvPr>
        </p:nvSpPr>
        <p:spPr>
          <a:xfrm>
            <a:off x="10101906" y="6255821"/>
            <a:ext cx="10071970" cy="11133539"/>
          </a:xfrm>
        </p:spPr>
        <p:txBody>
          <a:bodyPr/>
          <a:lstStyle/>
          <a:p/>
        </p:txBody>
      </p:sp>
      <p:sp>
        <p:nvSpPr>
          <p:cNvPr id="6" name="Picture Placeholder 5"/>
          <p:cNvSpPr>
            <a:spLocks noGrp="1"/>
          </p:cNvSpPr>
          <p:nvPr>
            <p:ph type="pic" idx="21"/>
          </p:nvPr>
        </p:nvSpPr>
        <p:spPr>
          <a:xfrm>
            <a:off x="10101906" y="17482072"/>
            <a:ext cx="8747619" cy="6326985"/>
          </a:xfrm>
        </p:spPr>
        <p:txBody>
          <a:bodyPr/>
          <a:p/>
        </p:txBody>
      </p:sp>
      <p:sp>
        <p:nvSpPr>
          <p:cNvPr id="39" name="fig-3-caption"/>
          <p:cNvSpPr txBox="1"/>
          <p:nvPr/>
        </p:nvSpPr>
        <p:spPr>
          <a:xfrm>
            <a:off x="10101906" y="23940272"/>
            <a:ext cx="8747619" cy="7796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Figure 3. Short caption — click to edit.</a:t>
            </a:r>
          </a:p>
          <a:p>
            <a:pPr>
              <a:lnSpc>
                <a:spcPct val="120000"/>
              </a:lnSpc>
            </a:pPr>
            <a:r>
              <a:rPr sz="1872">
                <a:solidFill>
                  <a:srgbClr val="1A1A1A"/>
                </a:solidFill>
                <a:latin typeface="Arial"/>
              </a:rPr>
              <a:t>Need this figure? Create one free with </a:t>
            </a:r>
            <a:r>
              <a:rPr sz="1872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7" name="Picture Placeholder 6"/>
          <p:cNvSpPr>
            <a:spLocks noGrp="1"/>
          </p:cNvSpPr>
          <p:nvPr>
            <p:ph type="pic" idx="22"/>
          </p:nvPr>
        </p:nvSpPr>
        <p:spPr>
          <a:xfrm>
            <a:off x="10101906" y="24928524"/>
            <a:ext cx="8747619" cy="6326985"/>
          </a:xfrm>
        </p:spPr>
        <p:txBody>
          <a:bodyPr/>
          <a:p/>
        </p:txBody>
      </p:sp>
      <p:sp>
        <p:nvSpPr>
          <p:cNvPr id="40" name="fig-4-caption"/>
          <p:cNvSpPr txBox="1"/>
          <p:nvPr/>
        </p:nvSpPr>
        <p:spPr>
          <a:xfrm>
            <a:off x="10101906" y="31386724"/>
            <a:ext cx="8747619" cy="7796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Figure 4. Short caption — click to edit.</a:t>
            </a:r>
          </a:p>
          <a:p>
            <a:pPr>
              <a:lnSpc>
                <a:spcPct val="120000"/>
              </a:lnSpc>
            </a:pPr>
            <a:r>
              <a:rPr sz="1872">
                <a:solidFill>
                  <a:srgbClr val="1A1A1A"/>
                </a:solidFill>
                <a:latin typeface="Arial"/>
              </a:rPr>
              <a:t>Need this figure? Create one free with </a:t>
            </a:r>
            <a:r>
              <a:rPr sz="1872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8" name="Picture Placeholder 7"/>
          <p:cNvSpPr>
            <a:spLocks noGrp="1"/>
          </p:cNvSpPr>
          <p:nvPr>
            <p:ph type="pic" idx="23"/>
          </p:nvPr>
        </p:nvSpPr>
        <p:spPr>
          <a:xfrm>
            <a:off x="10101906" y="32374976"/>
            <a:ext cx="8747619" cy="6326985"/>
          </a:xfrm>
        </p:spPr>
        <p:txBody>
          <a:bodyPr/>
          <a:p/>
        </p:txBody>
      </p:sp>
      <p:sp>
        <p:nvSpPr>
          <p:cNvPr id="41" name="fig-5-caption"/>
          <p:cNvSpPr txBox="1"/>
          <p:nvPr/>
        </p:nvSpPr>
        <p:spPr>
          <a:xfrm>
            <a:off x="10101906" y="38833176"/>
            <a:ext cx="8747619" cy="7796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Figure 5. Short caption — click to edit.</a:t>
            </a:r>
          </a:p>
          <a:p>
            <a:pPr>
              <a:lnSpc>
                <a:spcPct val="120000"/>
              </a:lnSpc>
            </a:pPr>
            <a:r>
              <a:rPr sz="1872">
                <a:solidFill>
                  <a:srgbClr val="1A1A1A"/>
                </a:solidFill>
                <a:latin typeface="Arial"/>
              </a:rPr>
              <a:t>Need this figure? Create one free with </a:t>
            </a:r>
            <a:r>
              <a:rPr sz="1872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idx="42" sz="half"/>
          </p:nvPr>
        </p:nvSpPr>
        <p:spPr>
          <a:xfrm>
            <a:off x="10101906" y="39751893"/>
            <a:ext cx="10071970" cy="1037726"/>
          </a:xfrm>
        </p:spPr>
        <p:txBody>
          <a:bodyPr/>
          <a:lstStyle/>
          <a:p/>
        </p:txBody>
      </p:sp>
      <p:sp>
        <p:nvSpPr>
          <p:cNvPr id="42" name="sec-discus"/>
          <p:cNvSpPr/>
          <p:nvPr/>
        </p:nvSpPr>
        <p:spPr>
          <a:xfrm>
            <a:off x="21132606" y="4952801"/>
            <a:ext cx="8083387" cy="12257528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3" name="sec-discus-head"/>
          <p:cNvSpPr/>
          <p:nvPr/>
        </p:nvSpPr>
        <p:spPr>
          <a:xfrm>
            <a:off x="21132606" y="4952801"/>
            <a:ext cx="8083387" cy="1085850"/>
          </a:xfrm>
          <a:prstGeom prst="rect">
            <a:avLst/>
          </a:prstGeom>
          <a:solidFill>
            <a:schemeClr val="accent1">
              <a:lumMod val="72000"/>
              <a:lumOff val="2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4" name="sec-discus-title"/>
          <p:cNvSpPr txBox="1"/>
          <p:nvPr/>
        </p:nvSpPr>
        <p:spPr>
          <a:xfrm>
            <a:off x="21310441" y="5169971"/>
            <a:ext cx="7727718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rgbClr val="FFFFFF"/>
                </a:solidFill>
                <a:latin typeface="Arial"/>
              </a:rPr>
              <a:t>DISCUSSION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idx="43" sz="half"/>
          </p:nvPr>
        </p:nvSpPr>
        <p:spPr>
          <a:xfrm>
            <a:off x="21310441" y="6255821"/>
            <a:ext cx="7727718" cy="7318820"/>
          </a:xfrm>
        </p:spPr>
        <p:txBody>
          <a:bodyPr/>
          <a:lstStyle/>
          <a:p/>
        </p:txBody>
      </p:sp>
      <p:sp>
        <p:nvSpPr>
          <p:cNvPr id="45" name="results-table-caption"/>
          <p:cNvSpPr txBox="1"/>
          <p:nvPr/>
        </p:nvSpPr>
        <p:spPr>
          <a:xfrm>
            <a:off x="21420993" y="13574641"/>
            <a:ext cx="7617166" cy="36691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Table 1. Short caption — click to edit.</a:t>
            </a:r>
          </a:p>
        </p:txBody>
      </p:sp>
      <p:graphicFrame>
        <p:nvGraphicFramePr>
          <p:cNvPr id="46" name="results-table"/>
          <p:cNvGraphicFramePr>
            <a:graphicFrameLocks noGrp="1"/>
          </p:cNvGraphicFramePr>
          <p:nvPr/>
        </p:nvGraphicFramePr>
        <p:xfrm>
          <a:off x="21420993" y="13996588"/>
          <a:ext cx="7506611" cy="3136900"/>
        </p:xfrm>
        <a:graphic>
          <a:graphicData uri="http://schemas.openxmlformats.org/drawingml/2006/table">
            <a:tbl>
              <a:tblPr firstRow="1">
                <a:tableStyleId>{5C22544A-7EE6-4342-B048-85BDC9FD1C3A}</a:tableStyleId>
              </a:tblPr>
              <a:tblGrid>
                <a:gridCol w="1557527"/>
                <a:gridCol w="1983028"/>
                <a:gridCol w="1983028"/>
                <a:gridCol w="1983028"/>
              </a:tblGrid>
              <a:tr h="627380">
                <a:tc>
                  <a:txBody>
                    <a:bodyPr wrap="square"/>
                    <a:lstStyle/>
                    <a:p>
                      <a:pPr algn="l"/>
                      <a:r>
                        <a:rPr sz="2600" b="1">
                          <a:solidFill>
                            <a:srgbClr val="FFFFFF"/>
                          </a:solidFill>
                          <a:latin typeface="Arial"/>
                        </a:rPr>
                        <a:t>Study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4671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2600" b="1">
                          <a:solidFill>
                            <a:srgbClr val="FFFFFF"/>
                          </a:solidFill>
                          <a:latin typeface="Arial"/>
                        </a:rPr>
                        <a:t>Setting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4671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2600" b="1">
                          <a:solidFill>
                            <a:srgbClr val="FFFFFF"/>
                          </a:solidFill>
                          <a:latin typeface="Arial"/>
                        </a:rPr>
                        <a:t>Readout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4671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2600" b="1">
                          <a:solidFill>
                            <a:srgbClr val="FFFFFF"/>
                          </a:solidFill>
                          <a:latin typeface="Arial"/>
                        </a:rPr>
                        <a:t>Result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4671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</a:tr>
              <a:tr h="627380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</a:tr>
              <a:tr h="627380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</a:tr>
              <a:tr h="627380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</a:tr>
              <a:tr h="627380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4671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4671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4671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4671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47" name="sec-conclu"/>
          <p:cNvSpPr/>
          <p:nvPr/>
        </p:nvSpPr>
        <p:spPr>
          <a:xfrm>
            <a:off x="21132606" y="17581257"/>
            <a:ext cx="8083387" cy="11769482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8" name="sec-conclu-head"/>
          <p:cNvSpPr/>
          <p:nvPr/>
        </p:nvSpPr>
        <p:spPr>
          <a:xfrm>
            <a:off x="21132606" y="17581257"/>
            <a:ext cx="8083387" cy="1085850"/>
          </a:xfrm>
          <a:prstGeom prst="rect">
            <a:avLst/>
          </a:prstGeom>
          <a:solidFill>
            <a:schemeClr val="accent1">
              <a:lumMod val="72000"/>
              <a:lumOff val="2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9" name="sec-conclu-title"/>
          <p:cNvSpPr txBox="1"/>
          <p:nvPr/>
        </p:nvSpPr>
        <p:spPr>
          <a:xfrm>
            <a:off x="21310441" y="17798427"/>
            <a:ext cx="7727718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rgbClr val="FFFFFF"/>
                </a:solidFill>
                <a:latin typeface="Arial"/>
              </a:rPr>
              <a:t>CONCLUSIONS</a:t>
            </a:r>
          </a:p>
        </p:txBody>
      </p:sp>
      <p:sp>
        <p:nvSpPr>
          <p:cNvPr id="16" name="Text Placeholder 15"/>
          <p:cNvSpPr>
            <a:spLocks noGrp="1"/>
          </p:cNvSpPr>
          <p:nvPr>
            <p:ph type="body" idx="44" sz="half"/>
          </p:nvPr>
        </p:nvSpPr>
        <p:spPr>
          <a:xfrm>
            <a:off x="21310441" y="18884277"/>
            <a:ext cx="7727718" cy="4118010"/>
          </a:xfrm>
        </p:spPr>
        <p:txBody>
          <a:bodyPr/>
          <a:lstStyle/>
          <a:p/>
        </p:txBody>
      </p:sp>
      <p:sp>
        <p:nvSpPr>
          <p:cNvPr id="9" name="Picture Placeholder 8"/>
          <p:cNvSpPr>
            <a:spLocks noGrp="1"/>
          </p:cNvSpPr>
          <p:nvPr>
            <p:ph type="pic" idx="24"/>
          </p:nvPr>
        </p:nvSpPr>
        <p:spPr>
          <a:xfrm>
            <a:off x="22237767" y="23180122"/>
            <a:ext cx="5873065" cy="5125038"/>
          </a:xfrm>
        </p:spPr>
        <p:txBody>
          <a:bodyPr/>
          <a:p/>
        </p:txBody>
      </p:sp>
      <p:sp>
        <p:nvSpPr>
          <p:cNvPr id="50" name="fig-6-caption"/>
          <p:cNvSpPr txBox="1"/>
          <p:nvPr/>
        </p:nvSpPr>
        <p:spPr>
          <a:xfrm>
            <a:off x="22237767" y="28393256"/>
            <a:ext cx="5873065" cy="7796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Figure 6. Short caption — click to edit.</a:t>
            </a:r>
          </a:p>
          <a:p>
            <a:pPr>
              <a:lnSpc>
                <a:spcPct val="120000"/>
              </a:lnSpc>
            </a:pPr>
            <a:r>
              <a:rPr sz="1872">
                <a:solidFill>
                  <a:srgbClr val="1A1A1A"/>
                </a:solidFill>
                <a:latin typeface="Arial"/>
              </a:rPr>
              <a:t>Create figures free with </a:t>
            </a:r>
            <a:r>
              <a:rPr sz="1872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51" name="sec-refere"/>
          <p:cNvSpPr/>
          <p:nvPr/>
        </p:nvSpPr>
        <p:spPr>
          <a:xfrm>
            <a:off x="21132606" y="29721665"/>
            <a:ext cx="8083387" cy="5847008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2" name="sec-refere-head"/>
          <p:cNvSpPr/>
          <p:nvPr/>
        </p:nvSpPr>
        <p:spPr>
          <a:xfrm>
            <a:off x="21132606" y="29721665"/>
            <a:ext cx="8083387" cy="1085850"/>
          </a:xfrm>
          <a:prstGeom prst="rect">
            <a:avLst/>
          </a:prstGeom>
          <a:solidFill>
            <a:schemeClr val="accent1">
              <a:lumMod val="72000"/>
              <a:lumOff val="2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3" name="sec-refere-title"/>
          <p:cNvSpPr txBox="1"/>
          <p:nvPr/>
        </p:nvSpPr>
        <p:spPr>
          <a:xfrm>
            <a:off x="21310441" y="29938835"/>
            <a:ext cx="7727718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rgbClr val="FFFFFF"/>
                </a:solidFill>
                <a:latin typeface="Arial"/>
              </a:rPr>
              <a:t>REFERENCES</a:t>
            </a:r>
          </a:p>
        </p:txBody>
      </p:sp>
      <p:sp>
        <p:nvSpPr>
          <p:cNvPr id="17" name="Text Placeholder 16"/>
          <p:cNvSpPr>
            <a:spLocks noGrp="1"/>
          </p:cNvSpPr>
          <p:nvPr>
            <p:ph type="body" idx="45" sz="half"/>
          </p:nvPr>
        </p:nvSpPr>
        <p:spPr>
          <a:xfrm>
            <a:off x="21310441" y="31024685"/>
            <a:ext cx="7727718" cy="4366153"/>
          </a:xfrm>
        </p:spPr>
        <p:txBody>
          <a:bodyPr/>
          <a:lstStyle/>
          <a:p/>
        </p:txBody>
      </p:sp>
      <p:sp>
        <p:nvSpPr>
          <p:cNvPr id="54" name="sec-acknow"/>
          <p:cNvSpPr/>
          <p:nvPr/>
        </p:nvSpPr>
        <p:spPr>
          <a:xfrm>
            <a:off x="21132606" y="35939600"/>
            <a:ext cx="8083387" cy="5081800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5" name="sec-acknow-head"/>
          <p:cNvSpPr/>
          <p:nvPr/>
        </p:nvSpPr>
        <p:spPr>
          <a:xfrm>
            <a:off x="21132606" y="35939600"/>
            <a:ext cx="8083387" cy="1085850"/>
          </a:xfrm>
          <a:prstGeom prst="rect">
            <a:avLst/>
          </a:prstGeom>
          <a:solidFill>
            <a:schemeClr val="accent1">
              <a:lumMod val="72000"/>
              <a:lumOff val="2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6" name="sec-acknow-title"/>
          <p:cNvSpPr txBox="1"/>
          <p:nvPr/>
        </p:nvSpPr>
        <p:spPr>
          <a:xfrm>
            <a:off x="21310441" y="36156770"/>
            <a:ext cx="7727718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rgbClr val="FFFFFF"/>
                </a:solidFill>
                <a:latin typeface="Arial"/>
              </a:rPr>
              <a:t>ACKNOWLEDGEMENTS</a:t>
            </a:r>
          </a:p>
        </p:txBody>
      </p:sp>
      <p:sp>
        <p:nvSpPr>
          <p:cNvPr id="18" name="Text Placeholder 17"/>
          <p:cNvSpPr>
            <a:spLocks noGrp="1"/>
          </p:cNvSpPr>
          <p:nvPr>
            <p:ph type="body" idx="46" sz="half"/>
          </p:nvPr>
        </p:nvSpPr>
        <p:spPr>
          <a:xfrm>
            <a:off x="21310441" y="37242620"/>
            <a:ext cx="6807929" cy="2776053"/>
          </a:xfrm>
        </p:spPr>
        <p:txBody>
          <a:bodyPr/>
          <a:lstStyle/>
          <a:p/>
        </p:txBody>
      </p:sp>
      <p:sp>
        <p:nvSpPr>
          <p:cNvPr id="11" name="qr-slot"/>
          <p:cNvSpPr>
            <a:spLocks noGrp="1"/>
          </p:cNvSpPr>
          <p:nvPr>
            <p:ph type="pic" idx="26"/>
          </p:nvPr>
        </p:nvSpPr>
        <p:spPr>
          <a:xfrm>
            <a:off x="28225071" y="37295971"/>
            <a:ext cx="813088" cy="813088"/>
          </a:xfrm>
        </p:spPr>
        <p:txBody>
          <a:bodyPr/>
          <a:p/>
        </p:txBody>
      </p:sp>
      <p:sp>
        <p:nvSpPr>
          <p:cNvPr id="57" name="qr-slot-hint"/>
          <p:cNvSpPr txBox="1"/>
          <p:nvPr/>
        </p:nvSpPr>
        <p:spPr>
          <a:xfrm>
            <a:off x="21310441" y="40084666"/>
            <a:ext cx="7727718" cy="74240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536" b="0">
                <a:solidFill>
                  <a:srgbClr val="70767D"/>
                </a:solidFill>
                <a:latin typeface="Arial"/>
              </a:rPr>
              <a:t>QR code to your full reference list, paper or data</a:t>
            </a:r>
          </a:p>
          <a:p>
            <a:pPr>
              <a:lnSpc>
                <a:spcPct val="115000"/>
              </a:lnSpc>
            </a:pPr>
            <a:r>
              <a:rPr sz="1536">
                <a:latin typeface="Arial"/>
                <a:hlinkClick r:id="rId4"/>
              </a:rPr>
              <a:t>Need one? Make a QR code free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1A1A1A"/>
      </a:dk1>
      <a:lt1>
        <a:srgbClr val="FFFFFF"/>
      </a:lt1>
      <a:dk2>
        <a:srgbClr val="5A5F66"/>
      </a:dk2>
      <a:lt2>
        <a:srgbClr val="F4F5F7"/>
      </a:lt2>
      <a:accent1>
        <a:srgbClr val="8C1D2C"/>
      </a:accent1>
      <a:accent2>
        <a:srgbClr val="9A7B5C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8C1D2C"/>
      </a:hlink>
      <a:folHlink>
        <a:srgbClr val="8C1D2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Free Scientific Poster Template e-Poster A0 Portrait Classic | SciFig AI</dc:title>
  <dc:subject>Scientific research poster template</dc:subject>
  <dc:creator>SciFig AI</dc:creator>
  <cp:keywords>e poster template a0, digital poster template, eposter template powerpoint</cp:keywords>
  <dc:description>Free for academic and research use. You may modify and print this template for your own work. Redistributing this template file — modified or unmodified — as your own template is not permitted. © SciFig AI</dc:description>
  <cp:lastModifiedBy>SciFig AI</cp:lastModifiedBy>
  <cp:revision>1</cp:revision>
  <dcterms:created xsi:type="dcterms:W3CDTF">2013-01-27T09:14:16Z</dcterms:created>
  <dcterms:modified xsi:type="dcterms:W3CDTF">2013-01-27T09:15:58Z</dcterms:modified>
  <cp:category>Poster template</cp:category>
</cp:coreProperties>
</file>