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803064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0lsp-nte" TargetMode="External"/><Relationship Id="rId4" Type="http://schemas.openxmlformats.org/officeDocument/2006/relationships/hyperlink" Target="https://scifig.ai/go/a0lsp-all" TargetMode="External"/><Relationship Id="rId5" Type="http://schemas.openxmlformats.org/officeDocument/2006/relationships/hyperlink" Target="https://scifig.ai/go/a0lsp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0lsp-nte" TargetMode="External"/><Relationship Id="rId4" Type="http://schemas.openxmlformats.org/officeDocument/2006/relationships/hyperlink" Target="https://scifig.ai/go/a0lsp-all" TargetMode="External"/><Relationship Id="rId5" Type="http://schemas.openxmlformats.org/officeDocument/2006/relationships/hyperlink" Target="https://scifig.ai/go/a0lsp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Landscape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scifig.ai/go/a0lsp-nte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scifig.ai/go/a0lsp-all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scifig.ai/go/a0lsp-clr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Landscape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scifig.ai/go/a0lsp-nte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scifig.ai/go/a0lsp-all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scifig.ai/go/a0lsp-clr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71"/>
            </a:lvl1pPr>
            <a:lvl2pPr marL="457200" indent="0">
              <a:buNone/>
              <a:defRPr sz="2371"/>
            </a:lvl2pPr>
            <a:lvl3pPr marL="914400" indent="0">
              <a:buNone/>
              <a:defRPr sz="2371"/>
            </a:lvl3pPr>
            <a:lvl4pPr marL="1371600" indent="0">
              <a:buNone/>
              <a:defRPr sz="2371"/>
            </a:lvl4pPr>
            <a:lvl5pPr marL="1828800" indent="0">
              <a:buNone/>
              <a:defRPr sz="2371"/>
            </a:lvl5pPr>
            <a:lvl6pPr marL="2286000" indent="0">
              <a:buNone/>
              <a:defRPr sz="2371"/>
            </a:lvl6pPr>
            <a:lvl7pPr marL="2743200" indent="0">
              <a:buNone/>
              <a:defRPr sz="2371"/>
            </a:lvl7pPr>
            <a:lvl8pPr marL="3200400" indent="0">
              <a:buNone/>
              <a:defRPr sz="2371"/>
            </a:lvl8pPr>
            <a:lvl9pPr marL="3657600" indent="0">
              <a:buNone/>
              <a:defRPr sz="237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71"/>
            </a:lvl1pPr>
            <a:lvl2pPr marL="457200" indent="0">
              <a:buNone/>
              <a:defRPr sz="2371"/>
            </a:lvl2pPr>
            <a:lvl3pPr marL="914400" indent="0">
              <a:buNone/>
              <a:defRPr sz="2371"/>
            </a:lvl3pPr>
            <a:lvl4pPr marL="1371600" indent="0">
              <a:buNone/>
              <a:defRPr sz="2371"/>
            </a:lvl4pPr>
            <a:lvl5pPr marL="1828800" indent="0">
              <a:buNone/>
              <a:defRPr sz="2371"/>
            </a:lvl5pPr>
            <a:lvl6pPr marL="2286000" indent="0">
              <a:buNone/>
              <a:defRPr sz="2371"/>
            </a:lvl6pPr>
            <a:lvl7pPr marL="2743200" indent="0">
              <a:buNone/>
              <a:defRPr sz="2371"/>
            </a:lvl7pPr>
            <a:lvl8pPr marL="3200400" indent="0">
              <a:buNone/>
              <a:defRPr sz="2371"/>
            </a:lvl8pPr>
            <a:lvl9pPr marL="3657600" indent="0">
              <a:buNone/>
              <a:defRPr sz="2371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87"/>
            </a:lvl1pPr>
            <a:lvl2pPr marL="457200" indent="0">
              <a:buNone/>
              <a:defRPr sz="2487"/>
            </a:lvl2pPr>
            <a:lvl3pPr marL="914400" indent="0">
              <a:buNone/>
              <a:defRPr sz="2487"/>
            </a:lvl3pPr>
            <a:lvl4pPr marL="1371600" indent="0">
              <a:buNone/>
              <a:defRPr sz="2487"/>
            </a:lvl4pPr>
            <a:lvl5pPr marL="1828800" indent="0">
              <a:buNone/>
              <a:defRPr sz="2487"/>
            </a:lvl5pPr>
            <a:lvl6pPr marL="2286000" indent="0">
              <a:buNone/>
              <a:defRPr sz="2487"/>
            </a:lvl6pPr>
            <a:lvl7pPr marL="2743200" indent="0">
              <a:buNone/>
              <a:defRPr sz="2487"/>
            </a:lvl7pPr>
            <a:lvl8pPr marL="3200400" indent="0">
              <a:buNone/>
              <a:defRPr sz="2487"/>
            </a:lvl8pPr>
            <a:lvl9pPr marL="3657600" indent="0">
              <a:buNone/>
              <a:defRPr sz="2487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24"/>
            </a:lvl1pPr>
            <a:lvl2pPr marL="457200" indent="0">
              <a:buNone/>
              <a:defRPr sz="1524"/>
            </a:lvl2pPr>
            <a:lvl3pPr marL="914400" indent="0">
              <a:buNone/>
              <a:defRPr sz="1524"/>
            </a:lvl3pPr>
            <a:lvl4pPr marL="1371600" indent="0">
              <a:buNone/>
              <a:defRPr sz="1524"/>
            </a:lvl4pPr>
            <a:lvl5pPr marL="1828800" indent="0">
              <a:buNone/>
              <a:defRPr sz="1524"/>
            </a:lvl5pPr>
            <a:lvl6pPr marL="2286000" indent="0">
              <a:buNone/>
              <a:defRPr sz="1524"/>
            </a:lvl6pPr>
            <a:lvl7pPr marL="2743200" indent="0">
              <a:buNone/>
              <a:defRPr sz="1524"/>
            </a:lvl7pPr>
            <a:lvl8pPr marL="3200400" indent="0">
              <a:buNone/>
              <a:defRPr sz="1524"/>
            </a:lvl8pPr>
            <a:lvl9pPr marL="3657600" indent="0">
              <a:buNone/>
              <a:defRPr sz="1524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24"/>
            </a:lvl1pPr>
            <a:lvl2pPr marL="457200" indent="0">
              <a:buNone/>
              <a:defRPr sz="1524"/>
            </a:lvl2pPr>
            <a:lvl3pPr marL="914400" indent="0">
              <a:buNone/>
              <a:defRPr sz="1524"/>
            </a:lvl3pPr>
            <a:lvl4pPr marL="1371600" indent="0">
              <a:buNone/>
              <a:defRPr sz="1524"/>
            </a:lvl4pPr>
            <a:lvl5pPr marL="1828800" indent="0">
              <a:buNone/>
              <a:defRPr sz="1524"/>
            </a:lvl5pPr>
            <a:lvl6pPr marL="2286000" indent="0">
              <a:buNone/>
              <a:defRPr sz="1524"/>
            </a:lvl6pPr>
            <a:lvl7pPr marL="2743200" indent="0">
              <a:buNone/>
              <a:defRPr sz="1524"/>
            </a:lvl7pPr>
            <a:lvl8pPr marL="3200400" indent="0">
              <a:buNone/>
              <a:defRPr sz="1524"/>
            </a:lvl8pPr>
            <a:lvl9pPr marL="3657600" indent="0">
              <a:buNone/>
              <a:defRPr sz="1524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71"/>
            </a:lvl1pPr>
            <a:lvl2pPr marL="457200" indent="0">
              <a:buNone/>
              <a:defRPr sz="2371"/>
            </a:lvl2pPr>
            <a:lvl3pPr marL="914400" indent="0">
              <a:buNone/>
              <a:defRPr sz="2371"/>
            </a:lvl3pPr>
            <a:lvl4pPr marL="1371600" indent="0">
              <a:buNone/>
              <a:defRPr sz="2371"/>
            </a:lvl4pPr>
            <a:lvl5pPr marL="1828800" indent="0">
              <a:buNone/>
              <a:defRPr sz="2371"/>
            </a:lvl5pPr>
            <a:lvl6pPr marL="2286000" indent="0">
              <a:buNone/>
              <a:defRPr sz="2371"/>
            </a:lvl6pPr>
            <a:lvl7pPr marL="2743200" indent="0">
              <a:buNone/>
              <a:defRPr sz="2371"/>
            </a:lvl7pPr>
            <a:lvl8pPr marL="3200400" indent="0">
              <a:buNone/>
              <a:defRPr sz="2371"/>
            </a:lvl8pPr>
            <a:lvl9pPr marL="3657600" indent="0">
              <a:buNone/>
              <a:defRPr sz="2371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0lsp-all" TargetMode="External"/><Relationship Id="rId3" Type="http://schemas.openxmlformats.org/officeDocument/2006/relationships/hyperlink" Target="https://scifig.ai/go/a0lsp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0lsp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0lsp-ftr" TargetMode="External"/><Relationship Id="rId3" Type="http://schemas.openxmlformats.org/officeDocument/2006/relationships/hyperlink" Target="https://scifig.ai/go/a0lsp-fig" TargetMode="External"/><Relationship Id="rId4" Type="http://schemas.openxmlformats.org/officeDocument/2006/relationships/hyperlink" Target="https://scifig.ai/go/a0lsp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803064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871942"/>
            <a:ext cx="4068348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A0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491192"/>
            <a:ext cx="40683484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1189 × 841 mm  ·  46.81 × 33.11 in  ·  Spotlight layout  ·  Plum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5903915"/>
            <a:ext cx="19917826" cy="105201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856502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56502" y="7623600"/>
            <a:ext cx="18324400" cy="8003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825447" y="5903915"/>
            <a:ext cx="19917826" cy="105201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622160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622160" y="7623600"/>
            <a:ext cx="18324400" cy="63255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622160" y="13949152"/>
            <a:ext cx="1832440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17271927"/>
            <a:ext cx="19917826" cy="96127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856502" y="18068640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56502" y="18991613"/>
            <a:ext cx="18324400" cy="70963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825447" y="17271927"/>
            <a:ext cx="19917826" cy="96127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622160" y="18068640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622160" y="18991613"/>
            <a:ext cx="18324400" cy="70963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28456475"/>
            <a:ext cx="40683484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27938315"/>
            <a:ext cx="406834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4151421"/>
            <a:ext cx="42803064" cy="21849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5493087" y="539750"/>
            <a:ext cx="3646214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5493087" y="2207412"/>
            <a:ext cx="3646214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5493087" y="3160420"/>
            <a:ext cx="3646214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1059789" y="4952801"/>
            <a:ext cx="11841571" cy="1160368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1320304" y="5061386"/>
            <a:ext cx="1132054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1320304" y="5908349"/>
            <a:ext cx="1132054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320304" y="6255821"/>
            <a:ext cx="11320542" cy="2929630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78769" y="9445966"/>
            <a:ext cx="8603612" cy="5941302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2678769" y="15516323"/>
            <a:ext cx="860361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1059789" y="16927412"/>
            <a:ext cx="11841571" cy="1191783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1320304" y="17035997"/>
            <a:ext cx="1132054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1320304" y="17882960"/>
            <a:ext cx="1132054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320304" y="18230432"/>
            <a:ext cx="11320542" cy="3243783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678769" y="21734731"/>
            <a:ext cx="8603612" cy="5941302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2678769" y="27805088"/>
            <a:ext cx="860361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13628309" y="4952801"/>
            <a:ext cx="15546445" cy="3583867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14094702" y="5597898"/>
            <a:ext cx="14613659" cy="2293675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4140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13628309" y="8907595"/>
            <a:ext cx="15546445" cy="19937655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3970330" y="9016180"/>
            <a:ext cx="1486240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13970330" y="9863143"/>
            <a:ext cx="1486240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3970330" y="10210615"/>
            <a:ext cx="14862402" cy="3019885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3970330" y="13367308"/>
            <a:ext cx="9023841" cy="8939543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13970330" y="22442209"/>
            <a:ext cx="902384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23301991" y="13367308"/>
            <a:ext cx="5530741" cy="3910755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23301991" y="17361025"/>
            <a:ext cx="553074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23301991" y="18448493"/>
            <a:ext cx="5530741" cy="3910755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23301991" y="22442209"/>
            <a:ext cx="553074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3" name="results-table-caption"/>
          <p:cNvSpPr txBox="1"/>
          <p:nvPr/>
        </p:nvSpPr>
        <p:spPr>
          <a:xfrm>
            <a:off x="16518890" y="23392868"/>
            <a:ext cx="12313843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4" name="results-table"/>
          <p:cNvGraphicFramePr>
            <a:graphicFrameLocks noGrp="1"/>
          </p:cNvGraphicFramePr>
          <p:nvPr/>
        </p:nvGraphicFramePr>
        <p:xfrm>
          <a:off x="16518890" y="23814815"/>
          <a:ext cx="9765283" cy="25722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13688"/>
                <a:gridCol w="1730319"/>
                <a:gridCol w="1730319"/>
                <a:gridCol w="1730319"/>
                <a:gridCol w="1730319"/>
                <a:gridCol w="1730319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Group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1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2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3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3970330" y="26663179"/>
            <a:ext cx="14862402" cy="518863"/>
          </a:xfrm>
        </p:spPr>
        <p:txBody>
          <a:bodyPr/>
          <a:lstStyle/>
          <a:p/>
        </p:txBody>
      </p:sp>
      <p:sp>
        <p:nvSpPr>
          <p:cNvPr id="45" name="sec-discus"/>
          <p:cNvSpPr/>
          <p:nvPr/>
        </p:nvSpPr>
        <p:spPr>
          <a:xfrm>
            <a:off x="29901702" y="4952801"/>
            <a:ext cx="11841571" cy="78009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discus-title"/>
          <p:cNvSpPr txBox="1"/>
          <p:nvPr/>
        </p:nvSpPr>
        <p:spPr>
          <a:xfrm>
            <a:off x="30162217" y="5061386"/>
            <a:ext cx="1132054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7" name="sec-discus-rule"/>
          <p:cNvSpPr/>
          <p:nvPr/>
        </p:nvSpPr>
        <p:spPr>
          <a:xfrm>
            <a:off x="30162217" y="5908349"/>
            <a:ext cx="1132054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30162217" y="6255821"/>
            <a:ext cx="11320542" cy="3080520"/>
          </a:xfrm>
        </p:spPr>
        <p:txBody>
          <a:bodyPr/>
          <a:lstStyle/>
          <a:p/>
        </p:txBody>
      </p:sp>
      <p:sp>
        <p:nvSpPr>
          <p:cNvPr id="48" name="results-table-caption"/>
          <p:cNvSpPr txBox="1"/>
          <p:nvPr/>
        </p:nvSpPr>
        <p:spPr>
          <a:xfrm>
            <a:off x="32375616" y="9336342"/>
            <a:ext cx="9107143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2. Short caption — click to edit.</a:t>
            </a:r>
          </a:p>
        </p:txBody>
      </p:sp>
      <p:graphicFrame>
        <p:nvGraphicFramePr>
          <p:cNvPr id="49" name="results-table"/>
          <p:cNvGraphicFramePr>
            <a:graphicFrameLocks noGrp="1"/>
          </p:cNvGraphicFramePr>
          <p:nvPr/>
        </p:nvGraphicFramePr>
        <p:xfrm>
          <a:off x="32375616" y="9758289"/>
          <a:ext cx="6893743" cy="283591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439668"/>
                <a:gridCol w="1818025"/>
                <a:gridCol w="1818025"/>
                <a:gridCol w="1818025"/>
              </a:tblGrid>
              <a:tr h="567182">
                <a:tc>
                  <a:txBody>
                    <a:bodyPr wrap="square"/>
                    <a:lstStyle/>
                    <a:p>
                      <a:pPr algn="l"/>
                      <a:r>
                        <a:rPr sz="235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35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35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35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6718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6718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6718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6718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0" name="sec-conclu"/>
          <p:cNvSpPr/>
          <p:nvPr/>
        </p:nvSpPr>
        <p:spPr>
          <a:xfrm>
            <a:off x="29901702" y="13124652"/>
            <a:ext cx="11841571" cy="797426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conclu-title"/>
          <p:cNvSpPr txBox="1"/>
          <p:nvPr/>
        </p:nvSpPr>
        <p:spPr>
          <a:xfrm>
            <a:off x="30162217" y="13233237"/>
            <a:ext cx="1132054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2" name="sec-conclu-rule"/>
          <p:cNvSpPr/>
          <p:nvPr/>
        </p:nvSpPr>
        <p:spPr>
          <a:xfrm>
            <a:off x="30162217" y="14080200"/>
            <a:ext cx="1132054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30162217" y="14427672"/>
            <a:ext cx="11320542" cy="260514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31520682" y="14618476"/>
            <a:ext cx="8603612" cy="5311226"/>
          </a:xfrm>
        </p:spPr>
        <p:txBody>
          <a:bodyPr/>
          <a:p/>
        </p:txBody>
      </p:sp>
      <p:sp>
        <p:nvSpPr>
          <p:cNvPr id="53" name="fig-6-caption"/>
          <p:cNvSpPr txBox="1"/>
          <p:nvPr/>
        </p:nvSpPr>
        <p:spPr>
          <a:xfrm>
            <a:off x="31520682" y="20058757"/>
            <a:ext cx="860361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4" name="sec-refere"/>
          <p:cNvSpPr/>
          <p:nvPr/>
        </p:nvSpPr>
        <p:spPr>
          <a:xfrm>
            <a:off x="29901702" y="21469846"/>
            <a:ext cx="11841571" cy="374435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refere-title"/>
          <p:cNvSpPr txBox="1"/>
          <p:nvPr/>
        </p:nvSpPr>
        <p:spPr>
          <a:xfrm>
            <a:off x="30162217" y="21578431"/>
            <a:ext cx="1132054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6" name="sec-refere-rule"/>
          <p:cNvSpPr/>
          <p:nvPr/>
        </p:nvSpPr>
        <p:spPr>
          <a:xfrm>
            <a:off x="30162217" y="22425394"/>
            <a:ext cx="1132054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30162217" y="22772866"/>
            <a:ext cx="11320542" cy="2180815"/>
          </a:xfrm>
        </p:spPr>
        <p:txBody>
          <a:bodyPr/>
          <a:lstStyle/>
          <a:p/>
        </p:txBody>
      </p:sp>
      <p:sp>
        <p:nvSpPr>
          <p:cNvPr id="57" name="sec-acknow"/>
          <p:cNvSpPr/>
          <p:nvPr/>
        </p:nvSpPr>
        <p:spPr>
          <a:xfrm>
            <a:off x="29901702" y="25585123"/>
            <a:ext cx="11841571" cy="326012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sec-acknow-title"/>
          <p:cNvSpPr txBox="1"/>
          <p:nvPr/>
        </p:nvSpPr>
        <p:spPr>
          <a:xfrm>
            <a:off x="30162217" y="25693708"/>
            <a:ext cx="1132054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9" name="sec-acknow-rule"/>
          <p:cNvSpPr/>
          <p:nvPr/>
        </p:nvSpPr>
        <p:spPr>
          <a:xfrm>
            <a:off x="30162217" y="26540671"/>
            <a:ext cx="1132054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30162217" y="26888143"/>
            <a:ext cx="10642613" cy="838628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0961139" y="26966297"/>
            <a:ext cx="521620" cy="521620"/>
          </a:xfrm>
        </p:spPr>
        <p:txBody>
          <a:bodyPr/>
          <a:p/>
        </p:txBody>
      </p:sp>
      <p:sp>
        <p:nvSpPr>
          <p:cNvPr id="60" name="qr-slot-hint"/>
          <p:cNvSpPr txBox="1"/>
          <p:nvPr/>
        </p:nvSpPr>
        <p:spPr>
          <a:xfrm>
            <a:off x="30162217" y="27795409"/>
            <a:ext cx="11320542" cy="77216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4A2545"/>
      </a:accent1>
      <a:accent2>
        <a:srgbClr val="9A7B6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A2545"/>
      </a:hlink>
      <a:folHlink>
        <a:srgbClr val="4A2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A0 Landscape Spotlight | SciFig AI</dc:title>
  <dc:subject>Scientific research poster template</dc:subject>
  <dc:creator>SciFig AI</dc:creator>
  <cp:keywords>scientific poster template a0 landscape, a0 poster template, research 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