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sg-nte" TargetMode="External"/><Relationship Id="rId4" Type="http://schemas.openxmlformats.org/officeDocument/2006/relationships/hyperlink" Target="https://scifig.ai/go/a0lsg-all" TargetMode="External"/><Relationship Id="rId5" Type="http://schemas.openxmlformats.org/officeDocument/2006/relationships/hyperlink" Target="https://scifig.ai/go/a0ls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sg-nte" TargetMode="External"/><Relationship Id="rId4" Type="http://schemas.openxmlformats.org/officeDocument/2006/relationships/hyperlink" Target="https://scifig.ai/go/a0lsg-all" TargetMode="External"/><Relationship Id="rId5" Type="http://schemas.openxmlformats.org/officeDocument/2006/relationships/hyperlink" Target="https://scifig.ai/go/a0ls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7"/>
            </a:lvl1pPr>
            <a:lvl2pPr marL="457200" indent="0">
              <a:buNone/>
              <a:defRPr sz="2487"/>
            </a:lvl2pPr>
            <a:lvl3pPr marL="914400" indent="0">
              <a:buNone/>
              <a:defRPr sz="2487"/>
            </a:lvl3pPr>
            <a:lvl4pPr marL="1371600" indent="0">
              <a:buNone/>
              <a:defRPr sz="2487"/>
            </a:lvl4pPr>
            <a:lvl5pPr marL="1828800" indent="0">
              <a:buNone/>
              <a:defRPr sz="2487"/>
            </a:lvl5pPr>
            <a:lvl6pPr marL="2286000" indent="0">
              <a:buNone/>
              <a:defRPr sz="2487"/>
            </a:lvl6pPr>
            <a:lvl7pPr marL="2743200" indent="0">
              <a:buNone/>
              <a:defRPr sz="2487"/>
            </a:lvl7pPr>
            <a:lvl8pPr marL="3200400" indent="0">
              <a:buNone/>
              <a:defRPr sz="2487"/>
            </a:lvl8pPr>
            <a:lvl9pPr marL="3657600" indent="0">
              <a:buNone/>
              <a:defRPr sz="24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sg-all" TargetMode="External"/><Relationship Id="rId3" Type="http://schemas.openxmlformats.org/officeDocument/2006/relationships/hyperlink" Target="https://scifig.ai/go/a0ls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s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sg-ftr" TargetMode="External"/><Relationship Id="rId3" Type="http://schemas.openxmlformats.org/officeDocument/2006/relationships/hyperlink" Target="https://scifig.ai/go/a0lsg-fig" TargetMode="External"/><Relationship Id="rId4" Type="http://schemas.openxmlformats.org/officeDocument/2006/relationships/hyperlink" Target="https://scifig.ai/go/a0ls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Spotlight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280306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11841571" cy="1160368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20304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20304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20304" y="6255821"/>
            <a:ext cx="11320542" cy="292963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78769" y="9445966"/>
            <a:ext cx="8603612" cy="5941302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678769" y="15516323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16927412"/>
            <a:ext cx="11841571" cy="119178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20304" y="1703599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20304" y="1788296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20304" y="18230432"/>
            <a:ext cx="11320542" cy="324378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678769" y="21734731"/>
            <a:ext cx="8603612" cy="5941302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678769" y="27805088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628309" y="4952801"/>
            <a:ext cx="15546445" cy="358386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094702" y="5597898"/>
            <a:ext cx="14613659" cy="229367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628309" y="8907595"/>
            <a:ext cx="15546445" cy="19937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3970330" y="9016180"/>
            <a:ext cx="1486240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3970330" y="9863143"/>
            <a:ext cx="1486240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3970330" y="10210615"/>
            <a:ext cx="14862402" cy="3019885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970330" y="13367308"/>
            <a:ext cx="9023841" cy="893954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3970330" y="22442209"/>
            <a:ext cx="90238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301991" y="13367308"/>
            <a:ext cx="5530741" cy="391075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301991" y="17361025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301991" y="18448493"/>
            <a:ext cx="5530741" cy="391075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301991" y="22442209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518890" y="23392868"/>
            <a:ext cx="123138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518890" y="23814815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3970330" y="26663179"/>
            <a:ext cx="14862402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901702" y="4952801"/>
            <a:ext cx="11841571" cy="78009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162217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162217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162217" y="6255821"/>
            <a:ext cx="11320542" cy="30805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375616" y="9336342"/>
            <a:ext cx="91071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375616" y="9758289"/>
          <a:ext cx="6893743" cy="28359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39668"/>
                <a:gridCol w="1818025"/>
                <a:gridCol w="1818025"/>
                <a:gridCol w="1818025"/>
              </a:tblGrid>
              <a:tr h="567182">
                <a:tc>
                  <a:txBody>
                    <a:bodyPr wrap="square"/>
                    <a:lstStyle/>
                    <a:p>
                      <a:pPr algn="l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901702" y="13124652"/>
            <a:ext cx="11841571" cy="79742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162217" y="1323323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162217" y="1408020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162217" y="14427672"/>
            <a:ext cx="11320542" cy="260514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1520682" y="14618476"/>
            <a:ext cx="8603612" cy="5311226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1520682" y="20058757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901702" y="21469846"/>
            <a:ext cx="11841571" cy="37443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162217" y="21578431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162217" y="22425394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162217" y="22772866"/>
            <a:ext cx="11320542" cy="2180815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901702" y="25585123"/>
            <a:ext cx="11841571" cy="32601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162217" y="25693708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162217" y="26540671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162217" y="26888143"/>
            <a:ext cx="10642613" cy="83862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961139" y="26966297"/>
            <a:ext cx="521620" cy="521620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162217" y="27795409"/>
            <a:ext cx="11320542" cy="77216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Spotlight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