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803064" cy="3027578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lqp-nte" TargetMode="External"/><Relationship Id="rId4" Type="http://schemas.openxmlformats.org/officeDocument/2006/relationships/hyperlink" Target="https://scifig.ai/go/a0lqp-all" TargetMode="External"/><Relationship Id="rId5" Type="http://schemas.openxmlformats.org/officeDocument/2006/relationships/hyperlink" Target="https://scifig.ai/go/a0lq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lqp-nte" TargetMode="External"/><Relationship Id="rId4" Type="http://schemas.openxmlformats.org/officeDocument/2006/relationships/hyperlink" Target="https://scifig.ai/go/a0lqp-all" TargetMode="External"/><Relationship Id="rId5" Type="http://schemas.openxmlformats.org/officeDocument/2006/relationships/hyperlink" Target="https://scifig.ai/go/a0lq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scifig.ai/go/a0lqp-nte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scifig.ai/go/a0lqp-all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scifig.ai/go/a0lqp-clr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75"/>
            </a:lvl1pPr>
            <a:lvl2pPr marL="457200" indent="0">
              <a:buNone/>
              <a:defRPr sz="1775"/>
            </a:lvl2pPr>
            <a:lvl3pPr marL="914400" indent="0">
              <a:buNone/>
              <a:defRPr sz="1775"/>
            </a:lvl3pPr>
            <a:lvl4pPr marL="1371600" indent="0">
              <a:buNone/>
              <a:defRPr sz="1775"/>
            </a:lvl4pPr>
            <a:lvl5pPr marL="1828800" indent="0">
              <a:buNone/>
              <a:defRPr sz="1775"/>
            </a:lvl5pPr>
            <a:lvl6pPr marL="2286000" indent="0">
              <a:buNone/>
              <a:defRPr sz="1775"/>
            </a:lvl6pPr>
            <a:lvl7pPr marL="2743200" indent="0">
              <a:buNone/>
              <a:defRPr sz="1775"/>
            </a:lvl7pPr>
            <a:lvl8pPr marL="3200400" indent="0">
              <a:buNone/>
              <a:defRPr sz="1775"/>
            </a:lvl8pPr>
            <a:lvl9pPr marL="3657600" indent="0">
              <a:buNone/>
              <a:defRPr sz="1775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076"/>
            </a:lvl1pPr>
            <a:lvl2pPr marL="457200" indent="0">
              <a:buNone/>
              <a:defRPr sz="2076"/>
            </a:lvl2pPr>
            <a:lvl3pPr marL="914400" indent="0">
              <a:buNone/>
              <a:defRPr sz="2076"/>
            </a:lvl3pPr>
            <a:lvl4pPr marL="1371600" indent="0">
              <a:buNone/>
              <a:defRPr sz="2076"/>
            </a:lvl4pPr>
            <a:lvl5pPr marL="1828800" indent="0">
              <a:buNone/>
              <a:defRPr sz="2076"/>
            </a:lvl5pPr>
            <a:lvl6pPr marL="2286000" indent="0">
              <a:buNone/>
              <a:defRPr sz="2076"/>
            </a:lvl6pPr>
            <a:lvl7pPr marL="2743200" indent="0">
              <a:buNone/>
              <a:defRPr sz="2076"/>
            </a:lvl7pPr>
            <a:lvl8pPr marL="3200400" indent="0">
              <a:buNone/>
              <a:defRPr sz="2076"/>
            </a:lvl8pPr>
            <a:lvl9pPr marL="3657600" indent="0">
              <a:buNone/>
              <a:defRPr sz="20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lqp-all" TargetMode="External"/><Relationship Id="rId3" Type="http://schemas.openxmlformats.org/officeDocument/2006/relationships/hyperlink" Target="https://scifig.ai/go/a0lq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lq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lqp-ftr" TargetMode="External"/><Relationship Id="rId3" Type="http://schemas.openxmlformats.org/officeDocument/2006/relationships/hyperlink" Target="https://scifig.ai/go/a0lqp-fig" TargetMode="External"/><Relationship Id="rId4" Type="http://schemas.openxmlformats.org/officeDocument/2006/relationships/hyperlink" Target="https://scifig.ai/go/a0lq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803064" cy="48441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871942"/>
            <a:ext cx="4068348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491192"/>
            <a:ext cx="40683484" cy="145323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1189 × 841 mm  ·  46.81 × 33.11 in  ·  Four Column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856502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56502" y="7623600"/>
            <a:ext cx="18324400" cy="800378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825447" y="5903915"/>
            <a:ext cx="19917826" cy="1052018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622160" y="6700628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622160" y="7623600"/>
            <a:ext cx="18324400" cy="63255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622160" y="13949152"/>
            <a:ext cx="1832440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856502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56502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825447" y="17271927"/>
            <a:ext cx="19917826" cy="96127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622160" y="18068640"/>
            <a:ext cx="1832440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22160" y="18991613"/>
            <a:ext cx="18324400" cy="709631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28456475"/>
            <a:ext cx="40683484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27938315"/>
            <a:ext cx="4068348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80306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3646214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3646214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3646214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9428135"/>
            <a:ext cx="42803064" cy="84764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9428135"/>
            <a:ext cx="42803064" cy="5085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29682429"/>
            <a:ext cx="40683484" cy="3814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71554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71554" y="6255821"/>
            <a:ext cx="9202131" cy="51734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51873" y="6984932"/>
            <a:ext cx="6441491" cy="5003267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651873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412397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412397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624162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624162" y="6255821"/>
            <a:ext cx="9202131" cy="517345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004481" y="6984932"/>
            <a:ext cx="6441491" cy="5003267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004481" y="12084821"/>
            <a:ext cx="644149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765006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765006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976770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976770" y="6255821"/>
            <a:ext cx="9202131" cy="3309983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2986600" y="9565805"/>
            <a:ext cx="819230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2986600" y="9987752"/>
          <a:ext cx="7182469" cy="297771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95192"/>
                <a:gridCol w="1895759"/>
                <a:gridCol w="1895759"/>
                <a:gridCol w="1895759"/>
              </a:tblGrid>
              <a:tr h="595542">
                <a:tc>
                  <a:txBody>
                    <a:bodyPr wrap="square"/>
                    <a:lstStyle/>
                    <a:p>
                      <a:pPr algn="l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468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7239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95542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291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117614" y="4952801"/>
            <a:ext cx="9625660" cy="81234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117614" y="4952801"/>
            <a:ext cx="962566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2329378" y="5169971"/>
            <a:ext cx="920213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2329378" y="6255821"/>
            <a:ext cx="9202131" cy="6608648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059789" y="13447160"/>
            <a:ext cx="40683484" cy="1072652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059789" y="13447160"/>
            <a:ext cx="40683484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954826" y="13664330"/>
            <a:ext cx="3889341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954826" y="14750180"/>
            <a:ext cx="38893411" cy="187802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954826" y="16986216"/>
            <a:ext cx="7531378" cy="539981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954826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291737" y="16986216"/>
            <a:ext cx="7531378" cy="539981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0291737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8628648" y="16986216"/>
            <a:ext cx="7531378" cy="539981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8628648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6965559" y="16986216"/>
            <a:ext cx="7531378" cy="539981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6965559" y="22498998"/>
            <a:ext cx="753137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059789" y="24544610"/>
            <a:ext cx="20962530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059789" y="24544610"/>
            <a:ext cx="20962530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520965" y="24761780"/>
            <a:ext cx="20040179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520965" y="25847630"/>
            <a:ext cx="20040179" cy="253644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393246" y="24544610"/>
            <a:ext cx="19350028" cy="430064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393246" y="24544610"/>
            <a:ext cx="19350028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818946" y="24761780"/>
            <a:ext cx="1849862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818946" y="25847630"/>
            <a:ext cx="17555103" cy="164788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0629471" y="25975340"/>
            <a:ext cx="688102" cy="688102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818946" y="27569434"/>
            <a:ext cx="18498626" cy="83163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Landscape Four Column | SciFig AI</dc:title>
  <dc:subject>Scientific research poster template</dc:subject>
  <dc:creator>SciFig AI</dc:creator>
  <cp:keywords>scientific poster template a0 landscape, a0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