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2803064" cy="3027578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0lqn-nte" TargetMode="External"/><Relationship Id="rId4" Type="http://schemas.openxmlformats.org/officeDocument/2006/relationships/hyperlink" Target="https://scifig.ai/go/a0lqn-all" TargetMode="External"/><Relationship Id="rId5" Type="http://schemas.openxmlformats.org/officeDocument/2006/relationships/hyperlink" Target="https://scifig.ai/go/a0lqn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0lqn-nte" TargetMode="External"/><Relationship Id="rId4" Type="http://schemas.openxmlformats.org/officeDocument/2006/relationships/hyperlink" Target="https://scifig.ai/go/a0lqn-all" TargetMode="External"/><Relationship Id="rId5" Type="http://schemas.openxmlformats.org/officeDocument/2006/relationships/hyperlink" Target="https://scifig.ai/go/a0lqn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Landscape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scifig.ai/go/a0lqn-nte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scifig.ai/go/a0lqn-all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scifig.ai/go/a0lqn-clr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Landscape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scifig.ai/go/a0lqn-nte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scifig.ai/go/a0lqn-all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scifig.ai/go/a0lqn-clr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775"/>
            </a:lvl1pPr>
            <a:lvl2pPr marL="457200" indent="0">
              <a:buNone/>
              <a:defRPr sz="1775"/>
            </a:lvl2pPr>
            <a:lvl3pPr marL="914400" indent="0">
              <a:buNone/>
              <a:defRPr sz="1775"/>
            </a:lvl3pPr>
            <a:lvl4pPr marL="1371600" indent="0">
              <a:buNone/>
              <a:defRPr sz="1775"/>
            </a:lvl4pPr>
            <a:lvl5pPr marL="1828800" indent="0">
              <a:buNone/>
              <a:defRPr sz="1775"/>
            </a:lvl5pPr>
            <a:lvl6pPr marL="2286000" indent="0">
              <a:buNone/>
              <a:defRPr sz="1775"/>
            </a:lvl6pPr>
            <a:lvl7pPr marL="2743200" indent="0">
              <a:buNone/>
              <a:defRPr sz="1775"/>
            </a:lvl7pPr>
            <a:lvl8pPr marL="3200400" indent="0">
              <a:buNone/>
              <a:defRPr sz="1775"/>
            </a:lvl8pPr>
            <a:lvl9pPr marL="3657600" indent="0">
              <a:buNone/>
              <a:defRPr sz="177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775"/>
            </a:lvl1pPr>
            <a:lvl2pPr marL="457200" indent="0">
              <a:buNone/>
              <a:defRPr sz="1775"/>
            </a:lvl2pPr>
            <a:lvl3pPr marL="914400" indent="0">
              <a:buNone/>
              <a:defRPr sz="1775"/>
            </a:lvl3pPr>
            <a:lvl4pPr marL="1371600" indent="0">
              <a:buNone/>
              <a:defRPr sz="1775"/>
            </a:lvl4pPr>
            <a:lvl5pPr marL="1828800" indent="0">
              <a:buNone/>
              <a:defRPr sz="1775"/>
            </a:lvl5pPr>
            <a:lvl6pPr marL="2286000" indent="0">
              <a:buNone/>
              <a:defRPr sz="1775"/>
            </a:lvl6pPr>
            <a:lvl7pPr marL="2743200" indent="0">
              <a:buNone/>
              <a:defRPr sz="1775"/>
            </a:lvl7pPr>
            <a:lvl8pPr marL="3200400" indent="0">
              <a:buNone/>
              <a:defRPr sz="1775"/>
            </a:lvl8pPr>
            <a:lvl9pPr marL="3657600" indent="0">
              <a:buNone/>
              <a:defRPr sz="1775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076"/>
            </a:lvl1pPr>
            <a:lvl2pPr marL="457200" indent="0">
              <a:buNone/>
              <a:defRPr sz="2076"/>
            </a:lvl2pPr>
            <a:lvl3pPr marL="914400" indent="0">
              <a:buNone/>
              <a:defRPr sz="2076"/>
            </a:lvl3pPr>
            <a:lvl4pPr marL="1371600" indent="0">
              <a:buNone/>
              <a:defRPr sz="2076"/>
            </a:lvl4pPr>
            <a:lvl5pPr marL="1828800" indent="0">
              <a:buNone/>
              <a:defRPr sz="2076"/>
            </a:lvl5pPr>
            <a:lvl6pPr marL="2286000" indent="0">
              <a:buNone/>
              <a:defRPr sz="2076"/>
            </a:lvl6pPr>
            <a:lvl7pPr marL="2743200" indent="0">
              <a:buNone/>
              <a:defRPr sz="2076"/>
            </a:lvl7pPr>
            <a:lvl8pPr marL="3200400" indent="0">
              <a:buNone/>
              <a:defRPr sz="2076"/>
            </a:lvl8pPr>
            <a:lvl9pPr marL="3657600" indent="0">
              <a:buNone/>
              <a:defRPr sz="2076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076"/>
            </a:lvl1pPr>
            <a:lvl2pPr marL="457200" indent="0">
              <a:buNone/>
              <a:defRPr sz="2076"/>
            </a:lvl2pPr>
            <a:lvl3pPr marL="914400" indent="0">
              <a:buNone/>
              <a:defRPr sz="2076"/>
            </a:lvl3pPr>
            <a:lvl4pPr marL="1371600" indent="0">
              <a:buNone/>
              <a:defRPr sz="2076"/>
            </a:lvl4pPr>
            <a:lvl5pPr marL="1828800" indent="0">
              <a:buNone/>
              <a:defRPr sz="2076"/>
            </a:lvl5pPr>
            <a:lvl6pPr marL="2286000" indent="0">
              <a:buNone/>
              <a:defRPr sz="2076"/>
            </a:lvl6pPr>
            <a:lvl7pPr marL="2743200" indent="0">
              <a:buNone/>
              <a:defRPr sz="2076"/>
            </a:lvl7pPr>
            <a:lvl8pPr marL="3200400" indent="0">
              <a:buNone/>
              <a:defRPr sz="2076"/>
            </a:lvl8pPr>
            <a:lvl9pPr marL="3657600" indent="0">
              <a:buNone/>
              <a:defRPr sz="2076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076"/>
            </a:lvl1pPr>
            <a:lvl2pPr marL="457200" indent="0">
              <a:buNone/>
              <a:defRPr sz="2076"/>
            </a:lvl2pPr>
            <a:lvl3pPr marL="914400" indent="0">
              <a:buNone/>
              <a:defRPr sz="2076"/>
            </a:lvl3pPr>
            <a:lvl4pPr marL="1371600" indent="0">
              <a:buNone/>
              <a:defRPr sz="2076"/>
            </a:lvl4pPr>
            <a:lvl5pPr marL="1828800" indent="0">
              <a:buNone/>
              <a:defRPr sz="2076"/>
            </a:lvl5pPr>
            <a:lvl6pPr marL="2286000" indent="0">
              <a:buNone/>
              <a:defRPr sz="2076"/>
            </a:lvl6pPr>
            <a:lvl7pPr marL="2743200" indent="0">
              <a:buNone/>
              <a:defRPr sz="2076"/>
            </a:lvl7pPr>
            <a:lvl8pPr marL="3200400" indent="0">
              <a:buNone/>
              <a:defRPr sz="2076"/>
            </a:lvl8pPr>
            <a:lvl9pPr marL="3657600" indent="0">
              <a:buNone/>
              <a:defRPr sz="2076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076"/>
            </a:lvl1pPr>
            <a:lvl2pPr marL="457200" indent="0">
              <a:buNone/>
              <a:defRPr sz="2076"/>
            </a:lvl2pPr>
            <a:lvl3pPr marL="914400" indent="0">
              <a:buNone/>
              <a:defRPr sz="2076"/>
            </a:lvl3pPr>
            <a:lvl4pPr marL="1371600" indent="0">
              <a:buNone/>
              <a:defRPr sz="2076"/>
            </a:lvl4pPr>
            <a:lvl5pPr marL="1828800" indent="0">
              <a:buNone/>
              <a:defRPr sz="2076"/>
            </a:lvl5pPr>
            <a:lvl6pPr marL="2286000" indent="0">
              <a:buNone/>
              <a:defRPr sz="2076"/>
            </a:lvl6pPr>
            <a:lvl7pPr marL="2743200" indent="0">
              <a:buNone/>
              <a:defRPr sz="2076"/>
            </a:lvl7pPr>
            <a:lvl8pPr marL="3200400" indent="0">
              <a:buNone/>
              <a:defRPr sz="2076"/>
            </a:lvl8pPr>
            <a:lvl9pPr marL="3657600" indent="0">
              <a:buNone/>
              <a:defRPr sz="2076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0lqn-all" TargetMode="External"/><Relationship Id="rId3" Type="http://schemas.openxmlformats.org/officeDocument/2006/relationships/hyperlink" Target="https://scifig.ai/go/a0lqn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0lqn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0lqn-ftr" TargetMode="External"/><Relationship Id="rId3" Type="http://schemas.openxmlformats.org/officeDocument/2006/relationships/hyperlink" Target="https://scifig.ai/go/a0lqn-fig" TargetMode="External"/><Relationship Id="rId4" Type="http://schemas.openxmlformats.org/officeDocument/2006/relationships/hyperlink" Target="https://scifig.ai/go/a0lqn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2803064" cy="48441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059789" y="871942"/>
            <a:ext cx="40683484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A0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059789" y="2491192"/>
            <a:ext cx="40683484" cy="145323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1189 × 841 mm  ·  46.81 × 33.11 in  ·  Four Column layout  ·  Navy</a:t>
            </a:r>
          </a:p>
        </p:txBody>
      </p:sp>
      <p:sp>
        <p:nvSpPr>
          <p:cNvPr id="5" name="info-block-1"/>
          <p:cNvSpPr/>
          <p:nvPr/>
        </p:nvSpPr>
        <p:spPr>
          <a:xfrm>
            <a:off x="1059789" y="5903915"/>
            <a:ext cx="19917826" cy="1052018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856502" y="6700628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56502" y="7623600"/>
            <a:ext cx="18324400" cy="800378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1825447" y="5903915"/>
            <a:ext cx="19917826" cy="1052018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2622160" y="6700628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622160" y="7623600"/>
            <a:ext cx="18324400" cy="63255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2622160" y="13949152"/>
            <a:ext cx="18324400" cy="167823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88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059789" y="17271927"/>
            <a:ext cx="19917826" cy="96127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856502" y="18068640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56502" y="18991613"/>
            <a:ext cx="18324400" cy="709631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1825447" y="17271927"/>
            <a:ext cx="19917826" cy="96127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2622160" y="18068640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622160" y="18991613"/>
            <a:ext cx="18324400" cy="709631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9428135"/>
            <a:ext cx="42803064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9428135"/>
            <a:ext cx="42803064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059789" y="29682429"/>
            <a:ext cx="40683484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059789" y="28456475"/>
            <a:ext cx="40683484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059789" y="27938315"/>
            <a:ext cx="4068348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42803064" cy="43699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741462" y="960421"/>
            <a:ext cx="2010162" cy="20101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41462" y="960421"/>
            <a:ext cx="2010162" cy="2010162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35873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493087" y="539750"/>
            <a:ext cx="36462144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493087" y="2207412"/>
            <a:ext cx="36462144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493087" y="3160420"/>
            <a:ext cx="36462144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9428135"/>
            <a:ext cx="42803064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9428135"/>
            <a:ext cx="42803064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059789" y="29682429"/>
            <a:ext cx="40683484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059789" y="4952801"/>
            <a:ext cx="9625660" cy="812343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059789" y="4952801"/>
            <a:ext cx="9625660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271554" y="5169971"/>
            <a:ext cx="920213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271554" y="6255821"/>
            <a:ext cx="9202131" cy="517345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51873" y="6984932"/>
            <a:ext cx="6441491" cy="5003267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651873" y="12084821"/>
            <a:ext cx="644149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1412397" y="4952801"/>
            <a:ext cx="9625660" cy="812343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1412397" y="4952801"/>
            <a:ext cx="9625660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1624162" y="5169971"/>
            <a:ext cx="920213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1624162" y="6255821"/>
            <a:ext cx="9202131" cy="517345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3004481" y="6984932"/>
            <a:ext cx="6441491" cy="5003267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3004481" y="12084821"/>
            <a:ext cx="644149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21765006" y="4952801"/>
            <a:ext cx="9625660" cy="812343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21765006" y="4952801"/>
            <a:ext cx="9625660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21976770" y="5169971"/>
            <a:ext cx="920213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21976770" y="6255821"/>
            <a:ext cx="9202131" cy="3309983"/>
          </a:xfrm>
        </p:spPr>
        <p:txBody>
          <a:bodyPr/>
          <a:lstStyle/>
          <a:p/>
        </p:txBody>
      </p:sp>
      <p:sp>
        <p:nvSpPr>
          <p:cNvPr id="39" name="results-table-caption"/>
          <p:cNvSpPr txBox="1"/>
          <p:nvPr/>
        </p:nvSpPr>
        <p:spPr>
          <a:xfrm>
            <a:off x="22986600" y="9565805"/>
            <a:ext cx="8192300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0" name="results-table"/>
          <p:cNvGraphicFramePr>
            <a:graphicFrameLocks noGrp="1"/>
          </p:cNvGraphicFramePr>
          <p:nvPr/>
        </p:nvGraphicFramePr>
        <p:xfrm>
          <a:off x="22986600" y="9987752"/>
          <a:ext cx="7182469" cy="297771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495192"/>
                <a:gridCol w="1895759"/>
                <a:gridCol w="1895759"/>
                <a:gridCol w="1895759"/>
              </a:tblGrid>
              <a:tr h="595542">
                <a:tc>
                  <a:txBody>
                    <a:bodyPr wrap="square"/>
                    <a:lstStyle/>
                    <a:p>
                      <a:pPr algn="l"/>
                      <a:r>
                        <a:rPr sz="2468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468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468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468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9554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9554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9554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9554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1" name="sec-conclu"/>
          <p:cNvSpPr/>
          <p:nvPr/>
        </p:nvSpPr>
        <p:spPr>
          <a:xfrm>
            <a:off x="32117614" y="4952801"/>
            <a:ext cx="9625660" cy="812343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2" name="sec-conclu-head"/>
          <p:cNvSpPr/>
          <p:nvPr/>
        </p:nvSpPr>
        <p:spPr>
          <a:xfrm>
            <a:off x="32117614" y="4952801"/>
            <a:ext cx="9625660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conclu-title"/>
          <p:cNvSpPr txBox="1"/>
          <p:nvPr/>
        </p:nvSpPr>
        <p:spPr>
          <a:xfrm>
            <a:off x="32329378" y="5169971"/>
            <a:ext cx="920213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32329378" y="6255821"/>
            <a:ext cx="9202131" cy="6608648"/>
          </a:xfrm>
        </p:spPr>
        <p:txBody>
          <a:bodyPr/>
          <a:lstStyle/>
          <a:p/>
        </p:txBody>
      </p:sp>
      <p:sp>
        <p:nvSpPr>
          <p:cNvPr id="44" name="sec-result"/>
          <p:cNvSpPr/>
          <p:nvPr/>
        </p:nvSpPr>
        <p:spPr>
          <a:xfrm>
            <a:off x="1059789" y="13447160"/>
            <a:ext cx="40683484" cy="1072652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result-head"/>
          <p:cNvSpPr/>
          <p:nvPr/>
        </p:nvSpPr>
        <p:spPr>
          <a:xfrm>
            <a:off x="1059789" y="13447160"/>
            <a:ext cx="40683484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result-title"/>
          <p:cNvSpPr txBox="1"/>
          <p:nvPr/>
        </p:nvSpPr>
        <p:spPr>
          <a:xfrm>
            <a:off x="1954826" y="13664330"/>
            <a:ext cx="3889341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954826" y="14750180"/>
            <a:ext cx="38893411" cy="1878022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954826" y="16986216"/>
            <a:ext cx="7531378" cy="5399811"/>
          </a:xfrm>
        </p:spPr>
        <p:txBody>
          <a:bodyPr/>
          <a:p/>
        </p:txBody>
      </p:sp>
      <p:sp>
        <p:nvSpPr>
          <p:cNvPr id="47" name="fig-3-caption"/>
          <p:cNvSpPr txBox="1"/>
          <p:nvPr/>
        </p:nvSpPr>
        <p:spPr>
          <a:xfrm>
            <a:off x="1954826" y="22498998"/>
            <a:ext cx="753137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0291737" y="16986216"/>
            <a:ext cx="7531378" cy="5399811"/>
          </a:xfrm>
        </p:spPr>
        <p:txBody>
          <a:bodyPr/>
          <a:p/>
        </p:txBody>
      </p:sp>
      <p:sp>
        <p:nvSpPr>
          <p:cNvPr id="48" name="fig-4-caption"/>
          <p:cNvSpPr txBox="1"/>
          <p:nvPr/>
        </p:nvSpPr>
        <p:spPr>
          <a:xfrm>
            <a:off x="10291737" y="22498998"/>
            <a:ext cx="753137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8628648" y="16986216"/>
            <a:ext cx="7531378" cy="5399811"/>
          </a:xfrm>
        </p:spPr>
        <p:txBody>
          <a:bodyPr/>
          <a:p/>
        </p:txBody>
      </p:sp>
      <p:sp>
        <p:nvSpPr>
          <p:cNvPr id="49" name="fig-5-caption"/>
          <p:cNvSpPr txBox="1"/>
          <p:nvPr/>
        </p:nvSpPr>
        <p:spPr>
          <a:xfrm>
            <a:off x="18628648" y="22498998"/>
            <a:ext cx="753137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6965559" y="16986216"/>
            <a:ext cx="7531378" cy="5399811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26965559" y="22498998"/>
            <a:ext cx="753137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1" name="sec-refere"/>
          <p:cNvSpPr/>
          <p:nvPr/>
        </p:nvSpPr>
        <p:spPr>
          <a:xfrm>
            <a:off x="1059789" y="24544610"/>
            <a:ext cx="20962530" cy="430064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1059789" y="24544610"/>
            <a:ext cx="20962530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520965" y="24761780"/>
            <a:ext cx="20040179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520965" y="25847630"/>
            <a:ext cx="20040179" cy="2536445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22393246" y="24544610"/>
            <a:ext cx="19350028" cy="430064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22393246" y="24544610"/>
            <a:ext cx="19350028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2818946" y="24761780"/>
            <a:ext cx="1849862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2818946" y="25847630"/>
            <a:ext cx="17555103" cy="1647881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40629471" y="25975340"/>
            <a:ext cx="688102" cy="688102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22818946" y="27569434"/>
            <a:ext cx="18498626" cy="83163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92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92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B365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B365D"/>
      </a:hlink>
      <a:folHlink>
        <a:srgbClr val="1B365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A0 Landscape Four Column | SciFig AI</dc:title>
  <dc:subject>Scientific research poster template</dc:subject>
  <dc:creator>SciFig AI</dc:creator>
  <cp:keywords>scientific poster template a0 landscape, a0 poster template, research poster template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