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803064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lqg-nte" TargetMode="External"/><Relationship Id="rId4" Type="http://schemas.openxmlformats.org/officeDocument/2006/relationships/hyperlink" Target="https://scifig.ai/go/a0lqg-all" TargetMode="External"/><Relationship Id="rId5" Type="http://schemas.openxmlformats.org/officeDocument/2006/relationships/hyperlink" Target="https://scifig.ai/go/a0lqg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lqg-nte" TargetMode="External"/><Relationship Id="rId4" Type="http://schemas.openxmlformats.org/officeDocument/2006/relationships/hyperlink" Target="https://scifig.ai/go/a0lqg-all" TargetMode="External"/><Relationship Id="rId5" Type="http://schemas.openxmlformats.org/officeDocument/2006/relationships/hyperlink" Target="https://scifig.ai/go/a0lqg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scifig.ai/go/a0lqg-nte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scifig.ai/go/a0lqg-all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scifig.ai/go/a0lqg-clr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scifig.ai/go/a0lqg-nte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scifig.ai/go/a0lqg-all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scifig.ai/go/a0lqg-clr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775"/>
            </a:lvl1pPr>
            <a:lvl2pPr marL="457200" indent="0">
              <a:buNone/>
              <a:defRPr sz="1775"/>
            </a:lvl2pPr>
            <a:lvl3pPr marL="914400" indent="0">
              <a:buNone/>
              <a:defRPr sz="1775"/>
            </a:lvl3pPr>
            <a:lvl4pPr marL="1371600" indent="0">
              <a:buNone/>
              <a:defRPr sz="1775"/>
            </a:lvl4pPr>
            <a:lvl5pPr marL="1828800" indent="0">
              <a:buNone/>
              <a:defRPr sz="1775"/>
            </a:lvl5pPr>
            <a:lvl6pPr marL="2286000" indent="0">
              <a:buNone/>
              <a:defRPr sz="1775"/>
            </a:lvl6pPr>
            <a:lvl7pPr marL="2743200" indent="0">
              <a:buNone/>
              <a:defRPr sz="1775"/>
            </a:lvl7pPr>
            <a:lvl8pPr marL="3200400" indent="0">
              <a:buNone/>
              <a:defRPr sz="1775"/>
            </a:lvl8pPr>
            <a:lvl9pPr marL="3657600" indent="0">
              <a:buNone/>
              <a:defRPr sz="177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775"/>
            </a:lvl1pPr>
            <a:lvl2pPr marL="457200" indent="0">
              <a:buNone/>
              <a:defRPr sz="1775"/>
            </a:lvl2pPr>
            <a:lvl3pPr marL="914400" indent="0">
              <a:buNone/>
              <a:defRPr sz="1775"/>
            </a:lvl3pPr>
            <a:lvl4pPr marL="1371600" indent="0">
              <a:buNone/>
              <a:defRPr sz="1775"/>
            </a:lvl4pPr>
            <a:lvl5pPr marL="1828800" indent="0">
              <a:buNone/>
              <a:defRPr sz="1775"/>
            </a:lvl5pPr>
            <a:lvl6pPr marL="2286000" indent="0">
              <a:buNone/>
              <a:defRPr sz="1775"/>
            </a:lvl6pPr>
            <a:lvl7pPr marL="2743200" indent="0">
              <a:buNone/>
              <a:defRPr sz="1775"/>
            </a:lvl7pPr>
            <a:lvl8pPr marL="3200400" indent="0">
              <a:buNone/>
              <a:defRPr sz="1775"/>
            </a:lvl8pPr>
            <a:lvl9pPr marL="3657600" indent="0">
              <a:buNone/>
              <a:defRPr sz="1775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76"/>
            </a:lvl1pPr>
            <a:lvl2pPr marL="457200" indent="0">
              <a:buNone/>
              <a:defRPr sz="2076"/>
            </a:lvl2pPr>
            <a:lvl3pPr marL="914400" indent="0">
              <a:buNone/>
              <a:defRPr sz="2076"/>
            </a:lvl3pPr>
            <a:lvl4pPr marL="1371600" indent="0">
              <a:buNone/>
              <a:defRPr sz="2076"/>
            </a:lvl4pPr>
            <a:lvl5pPr marL="1828800" indent="0">
              <a:buNone/>
              <a:defRPr sz="2076"/>
            </a:lvl5pPr>
            <a:lvl6pPr marL="2286000" indent="0">
              <a:buNone/>
              <a:defRPr sz="2076"/>
            </a:lvl6pPr>
            <a:lvl7pPr marL="2743200" indent="0">
              <a:buNone/>
              <a:defRPr sz="2076"/>
            </a:lvl7pPr>
            <a:lvl8pPr marL="3200400" indent="0">
              <a:buNone/>
              <a:defRPr sz="2076"/>
            </a:lvl8pPr>
            <a:lvl9pPr marL="3657600" indent="0">
              <a:buNone/>
              <a:defRPr sz="2076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76"/>
            </a:lvl1pPr>
            <a:lvl2pPr marL="457200" indent="0">
              <a:buNone/>
              <a:defRPr sz="2076"/>
            </a:lvl2pPr>
            <a:lvl3pPr marL="914400" indent="0">
              <a:buNone/>
              <a:defRPr sz="2076"/>
            </a:lvl3pPr>
            <a:lvl4pPr marL="1371600" indent="0">
              <a:buNone/>
              <a:defRPr sz="2076"/>
            </a:lvl4pPr>
            <a:lvl5pPr marL="1828800" indent="0">
              <a:buNone/>
              <a:defRPr sz="2076"/>
            </a:lvl5pPr>
            <a:lvl6pPr marL="2286000" indent="0">
              <a:buNone/>
              <a:defRPr sz="2076"/>
            </a:lvl6pPr>
            <a:lvl7pPr marL="2743200" indent="0">
              <a:buNone/>
              <a:defRPr sz="2076"/>
            </a:lvl7pPr>
            <a:lvl8pPr marL="3200400" indent="0">
              <a:buNone/>
              <a:defRPr sz="2076"/>
            </a:lvl8pPr>
            <a:lvl9pPr marL="3657600" indent="0">
              <a:buNone/>
              <a:defRPr sz="2076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76"/>
            </a:lvl1pPr>
            <a:lvl2pPr marL="457200" indent="0">
              <a:buNone/>
              <a:defRPr sz="2076"/>
            </a:lvl2pPr>
            <a:lvl3pPr marL="914400" indent="0">
              <a:buNone/>
              <a:defRPr sz="2076"/>
            </a:lvl3pPr>
            <a:lvl4pPr marL="1371600" indent="0">
              <a:buNone/>
              <a:defRPr sz="2076"/>
            </a:lvl4pPr>
            <a:lvl5pPr marL="1828800" indent="0">
              <a:buNone/>
              <a:defRPr sz="2076"/>
            </a:lvl5pPr>
            <a:lvl6pPr marL="2286000" indent="0">
              <a:buNone/>
              <a:defRPr sz="2076"/>
            </a:lvl6pPr>
            <a:lvl7pPr marL="2743200" indent="0">
              <a:buNone/>
              <a:defRPr sz="2076"/>
            </a:lvl7pPr>
            <a:lvl8pPr marL="3200400" indent="0">
              <a:buNone/>
              <a:defRPr sz="2076"/>
            </a:lvl8pPr>
            <a:lvl9pPr marL="3657600" indent="0">
              <a:buNone/>
              <a:defRPr sz="2076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76"/>
            </a:lvl1pPr>
            <a:lvl2pPr marL="457200" indent="0">
              <a:buNone/>
              <a:defRPr sz="2076"/>
            </a:lvl2pPr>
            <a:lvl3pPr marL="914400" indent="0">
              <a:buNone/>
              <a:defRPr sz="2076"/>
            </a:lvl3pPr>
            <a:lvl4pPr marL="1371600" indent="0">
              <a:buNone/>
              <a:defRPr sz="2076"/>
            </a:lvl4pPr>
            <a:lvl5pPr marL="1828800" indent="0">
              <a:buNone/>
              <a:defRPr sz="2076"/>
            </a:lvl5pPr>
            <a:lvl6pPr marL="2286000" indent="0">
              <a:buNone/>
              <a:defRPr sz="2076"/>
            </a:lvl6pPr>
            <a:lvl7pPr marL="2743200" indent="0">
              <a:buNone/>
              <a:defRPr sz="2076"/>
            </a:lvl7pPr>
            <a:lvl8pPr marL="3200400" indent="0">
              <a:buNone/>
              <a:defRPr sz="2076"/>
            </a:lvl8pPr>
            <a:lvl9pPr marL="3657600" indent="0">
              <a:buNone/>
              <a:defRPr sz="2076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lqg-all" TargetMode="External"/><Relationship Id="rId3" Type="http://schemas.openxmlformats.org/officeDocument/2006/relationships/hyperlink" Target="https://scifig.ai/go/a0lqg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lqg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lqg-ftr" TargetMode="External"/><Relationship Id="rId3" Type="http://schemas.openxmlformats.org/officeDocument/2006/relationships/hyperlink" Target="https://scifig.ai/go/a0lqg-fig" TargetMode="External"/><Relationship Id="rId4" Type="http://schemas.openxmlformats.org/officeDocument/2006/relationships/hyperlink" Target="https://scifig.ai/go/a0lqg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803064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871942"/>
            <a:ext cx="4068348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491192"/>
            <a:ext cx="40683484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1189 × 841 mm  ·  46.81 × 33.11 in  ·  Four Column layout  ·  Graphite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856502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56502" y="7623600"/>
            <a:ext cx="18324400" cy="8003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825447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622160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622160" y="7623600"/>
            <a:ext cx="18324400" cy="63255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622160" y="13949152"/>
            <a:ext cx="1832440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856502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56502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825447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622160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622160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28456475"/>
            <a:ext cx="40683484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27938315"/>
            <a:ext cx="406834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280306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3646214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3646214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3646214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9625660" cy="812343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962566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71554" y="5169971"/>
            <a:ext cx="920213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71554" y="6255821"/>
            <a:ext cx="9202131" cy="51734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51873" y="6984932"/>
            <a:ext cx="6441491" cy="5003267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651873" y="12084821"/>
            <a:ext cx="644149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1412397" y="4952801"/>
            <a:ext cx="9625660" cy="812343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1412397" y="4952801"/>
            <a:ext cx="962566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1624162" y="5169971"/>
            <a:ext cx="920213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1624162" y="6255821"/>
            <a:ext cx="9202131" cy="517345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3004481" y="6984932"/>
            <a:ext cx="6441491" cy="5003267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3004481" y="12084821"/>
            <a:ext cx="644149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21765006" y="4952801"/>
            <a:ext cx="9625660" cy="812343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21765006" y="4952801"/>
            <a:ext cx="962566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21976770" y="5169971"/>
            <a:ext cx="920213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21976770" y="6255821"/>
            <a:ext cx="9202131" cy="3309983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22986600" y="9565805"/>
            <a:ext cx="819230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22986600" y="9987752"/>
          <a:ext cx="7182469" cy="297771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495192"/>
                <a:gridCol w="1895759"/>
                <a:gridCol w="1895759"/>
                <a:gridCol w="1895759"/>
              </a:tblGrid>
              <a:tr h="595542">
                <a:tc>
                  <a:txBody>
                    <a:bodyPr wrap="square"/>
                    <a:lstStyle/>
                    <a:p>
                      <a:pPr algn="l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32117614" y="4952801"/>
            <a:ext cx="9625660" cy="812343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32117614" y="4952801"/>
            <a:ext cx="962566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32329378" y="5169971"/>
            <a:ext cx="920213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32329378" y="6255821"/>
            <a:ext cx="9202131" cy="6608648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1059789" y="13447160"/>
            <a:ext cx="40683484" cy="1072652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1059789" y="13447160"/>
            <a:ext cx="40683484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1954826" y="13664330"/>
            <a:ext cx="3889341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954826" y="14750180"/>
            <a:ext cx="38893411" cy="1878022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954826" y="16986216"/>
            <a:ext cx="7531378" cy="5399811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1954826" y="22498998"/>
            <a:ext cx="753137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291737" y="16986216"/>
            <a:ext cx="7531378" cy="5399811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10291737" y="22498998"/>
            <a:ext cx="753137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8628648" y="16986216"/>
            <a:ext cx="7531378" cy="5399811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18628648" y="22498998"/>
            <a:ext cx="753137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6965559" y="16986216"/>
            <a:ext cx="7531378" cy="5399811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6965559" y="22498998"/>
            <a:ext cx="753137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1059789" y="24544610"/>
            <a:ext cx="20962530" cy="430064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059789" y="24544610"/>
            <a:ext cx="2096253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520965" y="24761780"/>
            <a:ext cx="20040179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520965" y="25847630"/>
            <a:ext cx="20040179" cy="2536445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2393246" y="24544610"/>
            <a:ext cx="19350028" cy="430064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2393246" y="24544610"/>
            <a:ext cx="19350028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2818946" y="24761780"/>
            <a:ext cx="1849862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2818946" y="25847630"/>
            <a:ext cx="17555103" cy="1647881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0629471" y="25975340"/>
            <a:ext cx="688102" cy="688102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2818946" y="27569434"/>
            <a:ext cx="18498626" cy="83163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2F3437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F3437"/>
      </a:hlink>
      <a:folHlink>
        <a:srgbClr val="2F3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Landscape Four Column | SciFig AI</dc:title>
  <dc:subject>Scientific research poster template</dc:subject>
  <dc:creator>SciFig AI</dc:creator>
  <cp:keywords>scientific poster template a0 landscape, a0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