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cn-nte" TargetMode="External"/><Relationship Id="rId4" Type="http://schemas.openxmlformats.org/officeDocument/2006/relationships/hyperlink" Target="https://scifig.ai/go/a0lcn-all" TargetMode="External"/><Relationship Id="rId5" Type="http://schemas.openxmlformats.org/officeDocument/2006/relationships/hyperlink" Target="https://scifig.ai/go/a0lc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cn-nte" TargetMode="External"/><Relationship Id="rId4" Type="http://schemas.openxmlformats.org/officeDocument/2006/relationships/hyperlink" Target="https://scifig.ai/go/a0lcn-all" TargetMode="External"/><Relationship Id="rId5" Type="http://schemas.openxmlformats.org/officeDocument/2006/relationships/hyperlink" Target="https://scifig.ai/go/a0lc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cn-all" TargetMode="External"/><Relationship Id="rId3" Type="http://schemas.openxmlformats.org/officeDocument/2006/relationships/hyperlink" Target="https://scifig.ai/go/a0lc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c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cn-ftr" TargetMode="External"/><Relationship Id="rId3" Type="http://schemas.openxmlformats.org/officeDocument/2006/relationships/hyperlink" Target="https://scifig.ai/go/a0lcn-fig" TargetMode="External"/><Relationship Id="rId4" Type="http://schemas.openxmlformats.org/officeDocument/2006/relationships/hyperlink" Target="https://scifig.ai/go/a0lc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Classic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